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317" r:id="rId2"/>
    <p:sldId id="264" r:id="rId3"/>
    <p:sldId id="266" r:id="rId4"/>
    <p:sldId id="314" r:id="rId5"/>
    <p:sldId id="313" r:id="rId6"/>
    <p:sldId id="287" r:id="rId7"/>
    <p:sldId id="289" r:id="rId8"/>
    <p:sldId id="285" r:id="rId9"/>
    <p:sldId id="295" r:id="rId10"/>
    <p:sldId id="299" r:id="rId11"/>
    <p:sldId id="300" r:id="rId12"/>
    <p:sldId id="301" r:id="rId13"/>
    <p:sldId id="302" r:id="rId14"/>
    <p:sldId id="296" r:id="rId15"/>
    <p:sldId id="297" r:id="rId16"/>
    <p:sldId id="298" r:id="rId17"/>
    <p:sldId id="303" r:id="rId18"/>
    <p:sldId id="304" r:id="rId19"/>
    <p:sldId id="311" r:id="rId20"/>
    <p:sldId id="308" r:id="rId21"/>
    <p:sldId id="309" r:id="rId22"/>
    <p:sldId id="310" r:id="rId23"/>
    <p:sldId id="307" r:id="rId24"/>
    <p:sldId id="312" r:id="rId25"/>
    <p:sldId id="315" r:id="rId26"/>
    <p:sldId id="305" r:id="rId27"/>
    <p:sldId id="316" r:id="rId28"/>
    <p:sldId id="272" r:id="rId29"/>
    <p:sldId id="280" r:id="rId30"/>
    <p:sldId id="277" r:id="rId31"/>
    <p:sldId id="279" r:id="rId32"/>
    <p:sldId id="281" r:id="rId33"/>
    <p:sldId id="278" r:id="rId34"/>
    <p:sldId id="282" r:id="rId35"/>
    <p:sldId id="283" r:id="rId36"/>
    <p:sldId id="291" r:id="rId37"/>
    <p:sldId id="292" r:id="rId3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3D4A55"/>
    <a:srgbClr val="FFC61B"/>
    <a:srgbClr val="3978B1"/>
    <a:srgbClr val="FF99FF"/>
    <a:srgbClr val="FFC518"/>
    <a:srgbClr val="387AB2"/>
    <a:srgbClr val="377AB1"/>
    <a:srgbClr val="377BB2"/>
    <a:srgbClr val="3A7A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6ED7BE-8CF8-4869-B443-1FBA3895C154}" v="25" dt="2024-12-21T18:43:04.4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904" autoAdjust="0"/>
  </p:normalViewPr>
  <p:slideViewPr>
    <p:cSldViewPr snapToGrid="0">
      <p:cViewPr varScale="1">
        <p:scale>
          <a:sx n="64" d="100"/>
          <a:sy n="64" d="100"/>
        </p:scale>
        <p:origin x="724" y="5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elan mcgowin" userId="61715dbac123ba2d" providerId="LiveId" clId="{896ED7BE-8CF8-4869-B443-1FBA3895C154}"/>
    <pc:docChg chg="undo custSel addSld modSld">
      <pc:chgData name="kaelan mcgowin" userId="61715dbac123ba2d" providerId="LiveId" clId="{896ED7BE-8CF8-4869-B443-1FBA3895C154}" dt="2024-12-21T18:43:04.444" v="222" actId="164"/>
      <pc:docMkLst>
        <pc:docMk/>
      </pc:docMkLst>
      <pc:sldChg chg="modSp mod">
        <pc:chgData name="kaelan mcgowin" userId="61715dbac123ba2d" providerId="LiveId" clId="{896ED7BE-8CF8-4869-B443-1FBA3895C154}" dt="2024-12-21T18:08:37.814" v="4" actId="1076"/>
        <pc:sldMkLst>
          <pc:docMk/>
          <pc:sldMk cId="727292275" sldId="312"/>
        </pc:sldMkLst>
        <pc:grpChg chg="mod">
          <ac:chgData name="kaelan mcgowin" userId="61715dbac123ba2d" providerId="LiveId" clId="{896ED7BE-8CF8-4869-B443-1FBA3895C154}" dt="2024-12-21T18:08:37.814" v="4" actId="1076"/>
          <ac:grpSpMkLst>
            <pc:docMk/>
            <pc:sldMk cId="727292275" sldId="312"/>
            <ac:grpSpMk id="18" creationId="{17C0FDB5-C015-4255-8720-BC2DF2EC1874}"/>
          </ac:grpSpMkLst>
        </pc:grpChg>
      </pc:sldChg>
      <pc:sldChg chg="addSp delSp modSp add mod modAnim">
        <pc:chgData name="kaelan mcgowin" userId="61715dbac123ba2d" providerId="LiveId" clId="{896ED7BE-8CF8-4869-B443-1FBA3895C154}" dt="2024-12-21T18:43:04.444" v="222" actId="164"/>
        <pc:sldMkLst>
          <pc:docMk/>
          <pc:sldMk cId="485277020" sldId="316"/>
        </pc:sldMkLst>
        <pc:spChg chg="add del mod topLvl">
          <ac:chgData name="kaelan mcgowin" userId="61715dbac123ba2d" providerId="LiveId" clId="{896ED7BE-8CF8-4869-B443-1FBA3895C154}" dt="2024-12-21T18:40:48.399" v="199" actId="164"/>
          <ac:spMkLst>
            <pc:docMk/>
            <pc:sldMk cId="485277020" sldId="316"/>
            <ac:spMk id="3" creationId="{8DDA5310-260D-075C-1924-D43265AD4ACD}"/>
          </ac:spMkLst>
        </pc:spChg>
        <pc:spChg chg="add del">
          <ac:chgData name="kaelan mcgowin" userId="61715dbac123ba2d" providerId="LiveId" clId="{896ED7BE-8CF8-4869-B443-1FBA3895C154}" dt="2024-12-21T18:09:58.877" v="29" actId="478"/>
          <ac:spMkLst>
            <pc:docMk/>
            <pc:sldMk cId="485277020" sldId="316"/>
            <ac:spMk id="4" creationId="{90B6E9DA-4107-18D7-AF14-4237A95F4CCD}"/>
          </ac:spMkLst>
        </pc:spChg>
        <pc:spChg chg="add mod topLvl">
          <ac:chgData name="kaelan mcgowin" userId="61715dbac123ba2d" providerId="LiveId" clId="{896ED7BE-8CF8-4869-B443-1FBA3895C154}" dt="2024-12-21T18:40:48.399" v="199" actId="164"/>
          <ac:spMkLst>
            <pc:docMk/>
            <pc:sldMk cId="485277020" sldId="316"/>
            <ac:spMk id="5" creationId="{92A3761A-48C8-AEA5-3F3E-F454782E55ED}"/>
          </ac:spMkLst>
        </pc:spChg>
        <pc:spChg chg="add mod topLvl">
          <ac:chgData name="kaelan mcgowin" userId="61715dbac123ba2d" providerId="LiveId" clId="{896ED7BE-8CF8-4869-B443-1FBA3895C154}" dt="2024-12-21T18:40:48.399" v="199" actId="164"/>
          <ac:spMkLst>
            <pc:docMk/>
            <pc:sldMk cId="485277020" sldId="316"/>
            <ac:spMk id="7" creationId="{3615CD3A-E309-A10C-8BAB-A154A489764D}"/>
          </ac:spMkLst>
        </pc:spChg>
        <pc:spChg chg="add del mod">
          <ac:chgData name="kaelan mcgowin" userId="61715dbac123ba2d" providerId="LiveId" clId="{896ED7BE-8CF8-4869-B443-1FBA3895C154}" dt="2024-12-21T18:12:49.344" v="61" actId="478"/>
          <ac:spMkLst>
            <pc:docMk/>
            <pc:sldMk cId="485277020" sldId="316"/>
            <ac:spMk id="8" creationId="{868151FC-6D50-AB06-7C6B-D0FD5A82A341}"/>
          </ac:spMkLst>
        </pc:spChg>
        <pc:spChg chg="mod">
          <ac:chgData name="kaelan mcgowin" userId="61715dbac123ba2d" providerId="LiveId" clId="{896ED7BE-8CF8-4869-B443-1FBA3895C154}" dt="2024-12-21T18:41:51.358" v="208" actId="1076"/>
          <ac:spMkLst>
            <pc:docMk/>
            <pc:sldMk cId="485277020" sldId="316"/>
            <ac:spMk id="9" creationId="{CAB4B731-08BC-431E-583E-747CB7F30ECA}"/>
          </ac:spMkLst>
        </pc:spChg>
        <pc:spChg chg="mod topLvl">
          <ac:chgData name="kaelan mcgowin" userId="61715dbac123ba2d" providerId="LiveId" clId="{896ED7BE-8CF8-4869-B443-1FBA3895C154}" dt="2024-12-21T18:38:32.360" v="179" actId="207"/>
          <ac:spMkLst>
            <pc:docMk/>
            <pc:sldMk cId="485277020" sldId="316"/>
            <ac:spMk id="10" creationId="{C982229D-4D1A-1F4C-8F44-70DBD9476375}"/>
          </ac:spMkLst>
        </pc:spChg>
        <pc:spChg chg="add del">
          <ac:chgData name="kaelan mcgowin" userId="61715dbac123ba2d" providerId="LiveId" clId="{896ED7BE-8CF8-4869-B443-1FBA3895C154}" dt="2024-12-21T18:13:14.329" v="63" actId="478"/>
          <ac:spMkLst>
            <pc:docMk/>
            <pc:sldMk cId="485277020" sldId="316"/>
            <ac:spMk id="10" creationId="{E1B41EC6-BEA6-8D13-6204-42B5DC22E1E5}"/>
          </ac:spMkLst>
        </pc:spChg>
        <pc:spChg chg="add del mod topLvl">
          <ac:chgData name="kaelan mcgowin" userId="61715dbac123ba2d" providerId="LiveId" clId="{896ED7BE-8CF8-4869-B443-1FBA3895C154}" dt="2024-12-21T18:40:48.399" v="199" actId="164"/>
          <ac:spMkLst>
            <pc:docMk/>
            <pc:sldMk cId="485277020" sldId="316"/>
            <ac:spMk id="11" creationId="{FF391443-B696-A661-0B40-8797AD6BC5C7}"/>
          </ac:spMkLst>
        </pc:spChg>
        <pc:spChg chg="add mod topLvl">
          <ac:chgData name="kaelan mcgowin" userId="61715dbac123ba2d" providerId="LiveId" clId="{896ED7BE-8CF8-4869-B443-1FBA3895C154}" dt="2024-12-21T18:40:48.399" v="199" actId="164"/>
          <ac:spMkLst>
            <pc:docMk/>
            <pc:sldMk cId="485277020" sldId="316"/>
            <ac:spMk id="12" creationId="{71F27956-5EBD-4396-8FAD-F8DF0EE779A7}"/>
          </ac:spMkLst>
        </pc:spChg>
        <pc:spChg chg="mod topLvl">
          <ac:chgData name="kaelan mcgowin" userId="61715dbac123ba2d" providerId="LiveId" clId="{896ED7BE-8CF8-4869-B443-1FBA3895C154}" dt="2024-12-21T18:41:56.087" v="214" actId="1076"/>
          <ac:spMkLst>
            <pc:docMk/>
            <pc:sldMk cId="485277020" sldId="316"/>
            <ac:spMk id="13" creationId="{F9A92817-DF05-F8F3-6FCA-F02612556EA8}"/>
          </ac:spMkLst>
        </pc:spChg>
        <pc:spChg chg="mod topLvl">
          <ac:chgData name="kaelan mcgowin" userId="61715dbac123ba2d" providerId="LiveId" clId="{896ED7BE-8CF8-4869-B443-1FBA3895C154}" dt="2024-12-21T18:38:32.360" v="179" actId="207"/>
          <ac:spMkLst>
            <pc:docMk/>
            <pc:sldMk cId="485277020" sldId="316"/>
            <ac:spMk id="14" creationId="{2BBC9A68-9B91-862C-06E0-0241B6071BB9}"/>
          </ac:spMkLst>
        </pc:spChg>
        <pc:spChg chg="add del">
          <ac:chgData name="kaelan mcgowin" userId="61715dbac123ba2d" providerId="LiveId" clId="{896ED7BE-8CF8-4869-B443-1FBA3895C154}" dt="2024-12-21T18:18:45.803" v="124" actId="11529"/>
          <ac:spMkLst>
            <pc:docMk/>
            <pc:sldMk cId="485277020" sldId="316"/>
            <ac:spMk id="15" creationId="{25711ABE-C95B-D8A9-3B06-87C4AD5F8F14}"/>
          </ac:spMkLst>
        </pc:spChg>
        <pc:spChg chg="mod topLvl">
          <ac:chgData name="kaelan mcgowin" userId="61715dbac123ba2d" providerId="LiveId" clId="{896ED7BE-8CF8-4869-B443-1FBA3895C154}" dt="2024-12-21T18:38:32.360" v="179" actId="207"/>
          <ac:spMkLst>
            <pc:docMk/>
            <pc:sldMk cId="485277020" sldId="316"/>
            <ac:spMk id="15" creationId="{D0E2B402-4D1E-76B2-85B0-B1075670B17C}"/>
          </ac:spMkLst>
        </pc:spChg>
        <pc:spChg chg="add del mod ord">
          <ac:chgData name="kaelan mcgowin" userId="61715dbac123ba2d" providerId="LiveId" clId="{896ED7BE-8CF8-4869-B443-1FBA3895C154}" dt="2024-12-21T18:37:08.128" v="151" actId="478"/>
          <ac:spMkLst>
            <pc:docMk/>
            <pc:sldMk cId="485277020" sldId="316"/>
            <ac:spMk id="16" creationId="{C03565FC-5AD3-81DC-CF3B-D47C3A4B4AED}"/>
          </ac:spMkLst>
        </pc:spChg>
        <pc:spChg chg="mod">
          <ac:chgData name="kaelan mcgowin" userId="61715dbac123ba2d" providerId="LiveId" clId="{896ED7BE-8CF8-4869-B443-1FBA3895C154}" dt="2024-12-21T18:19:57.418" v="139"/>
          <ac:spMkLst>
            <pc:docMk/>
            <pc:sldMk cId="485277020" sldId="316"/>
            <ac:spMk id="17" creationId="{C6B06540-FECF-82F8-36EA-9C13399936C9}"/>
          </ac:spMkLst>
        </pc:spChg>
        <pc:spChg chg="mod topLvl">
          <ac:chgData name="kaelan mcgowin" userId="61715dbac123ba2d" providerId="LiveId" clId="{896ED7BE-8CF8-4869-B443-1FBA3895C154}" dt="2024-12-21T18:38:32.360" v="179" actId="207"/>
          <ac:spMkLst>
            <pc:docMk/>
            <pc:sldMk cId="485277020" sldId="316"/>
            <ac:spMk id="17" creationId="{E2E328D8-1522-7B16-E42B-48A9CE65E4D5}"/>
          </ac:spMkLst>
        </pc:spChg>
        <pc:spChg chg="mod">
          <ac:chgData name="kaelan mcgowin" userId="61715dbac123ba2d" providerId="LiveId" clId="{896ED7BE-8CF8-4869-B443-1FBA3895C154}" dt="2024-12-21T18:41:51.358" v="208" actId="1076"/>
          <ac:spMkLst>
            <pc:docMk/>
            <pc:sldMk cId="485277020" sldId="316"/>
            <ac:spMk id="19" creationId="{4844FED1-0D47-4711-F680-59863678A78B}"/>
          </ac:spMkLst>
        </pc:spChg>
        <pc:spChg chg="add del">
          <ac:chgData name="kaelan mcgowin" userId="61715dbac123ba2d" providerId="LiveId" clId="{896ED7BE-8CF8-4869-B443-1FBA3895C154}" dt="2024-12-21T18:41:18.481" v="202" actId="11529"/>
          <ac:spMkLst>
            <pc:docMk/>
            <pc:sldMk cId="485277020" sldId="316"/>
            <ac:spMk id="22" creationId="{D15A91B1-DFD2-E298-2C1B-37590800C128}"/>
          </ac:spMkLst>
        </pc:spChg>
        <pc:spChg chg="mod topLvl">
          <ac:chgData name="kaelan mcgowin" userId="61715dbac123ba2d" providerId="LiveId" clId="{896ED7BE-8CF8-4869-B443-1FBA3895C154}" dt="2024-12-21T18:43:04.444" v="222" actId="164"/>
          <ac:spMkLst>
            <pc:docMk/>
            <pc:sldMk cId="485277020" sldId="316"/>
            <ac:spMk id="24" creationId="{71114317-3B9D-A18C-B6E2-BFE6481F4C4E}"/>
          </ac:spMkLst>
        </pc:spChg>
        <pc:spChg chg="mod topLvl">
          <ac:chgData name="kaelan mcgowin" userId="61715dbac123ba2d" providerId="LiveId" clId="{896ED7BE-8CF8-4869-B443-1FBA3895C154}" dt="2024-12-21T18:43:04.444" v="222" actId="164"/>
          <ac:spMkLst>
            <pc:docMk/>
            <pc:sldMk cId="485277020" sldId="316"/>
            <ac:spMk id="25" creationId="{6F266635-51F6-D61A-5533-8839407D82F3}"/>
          </ac:spMkLst>
        </pc:spChg>
        <pc:spChg chg="del mod topLvl">
          <ac:chgData name="kaelan mcgowin" userId="61715dbac123ba2d" providerId="LiveId" clId="{896ED7BE-8CF8-4869-B443-1FBA3895C154}" dt="2024-12-21T18:42:03.021" v="216" actId="478"/>
          <ac:spMkLst>
            <pc:docMk/>
            <pc:sldMk cId="485277020" sldId="316"/>
            <ac:spMk id="26" creationId="{8C2E036A-8D38-FED0-3CF2-359FE0E131E2}"/>
          </ac:spMkLst>
        </pc:spChg>
        <pc:spChg chg="del mod topLvl">
          <ac:chgData name="kaelan mcgowin" userId="61715dbac123ba2d" providerId="LiveId" clId="{896ED7BE-8CF8-4869-B443-1FBA3895C154}" dt="2024-12-21T18:42:03.021" v="216" actId="478"/>
          <ac:spMkLst>
            <pc:docMk/>
            <pc:sldMk cId="485277020" sldId="316"/>
            <ac:spMk id="27" creationId="{D3AEBCA8-DA1A-F584-A281-E12083291288}"/>
          </ac:spMkLst>
        </pc:spChg>
        <pc:spChg chg="del mod topLvl">
          <ac:chgData name="kaelan mcgowin" userId="61715dbac123ba2d" providerId="LiveId" clId="{896ED7BE-8CF8-4869-B443-1FBA3895C154}" dt="2024-12-21T18:42:03.021" v="216" actId="478"/>
          <ac:spMkLst>
            <pc:docMk/>
            <pc:sldMk cId="485277020" sldId="316"/>
            <ac:spMk id="28" creationId="{D2DA0049-72A2-7998-180D-D03EB2D0B86C}"/>
          </ac:spMkLst>
        </pc:spChg>
        <pc:grpChg chg="add del mod">
          <ac:chgData name="kaelan mcgowin" userId="61715dbac123ba2d" providerId="LiveId" clId="{896ED7BE-8CF8-4869-B443-1FBA3895C154}" dt="2024-12-21T18:40:39.325" v="196" actId="165"/>
          <ac:grpSpMkLst>
            <pc:docMk/>
            <pc:sldMk cId="485277020" sldId="316"/>
            <ac:grpSpMk id="4" creationId="{8215EBE0-2BD1-E012-8DB1-FCB5053C2D8A}"/>
          </ac:grpSpMkLst>
        </pc:grpChg>
        <pc:grpChg chg="add del mod">
          <ac:chgData name="kaelan mcgowin" userId="61715dbac123ba2d" providerId="LiveId" clId="{896ED7BE-8CF8-4869-B443-1FBA3895C154}" dt="2024-12-21T18:37:37.937" v="161" actId="165"/>
          <ac:grpSpMkLst>
            <pc:docMk/>
            <pc:sldMk cId="485277020" sldId="316"/>
            <ac:grpSpMk id="8" creationId="{0C4F346D-7FA4-F18F-288F-6E5F2B6996EF}"/>
          </ac:grpSpMkLst>
        </pc:grpChg>
        <pc:grpChg chg="add del mod">
          <ac:chgData name="kaelan mcgowin" userId="61715dbac123ba2d" providerId="LiveId" clId="{896ED7BE-8CF8-4869-B443-1FBA3895C154}" dt="2024-12-21T18:18:27.006" v="120" actId="165"/>
          <ac:grpSpMkLst>
            <pc:docMk/>
            <pc:sldMk cId="485277020" sldId="316"/>
            <ac:grpSpMk id="13" creationId="{07A2CB6C-9BA1-50D1-2F9D-94218AB72F53}"/>
          </ac:grpSpMkLst>
        </pc:grpChg>
        <pc:grpChg chg="add del mod">
          <ac:chgData name="kaelan mcgowin" userId="61715dbac123ba2d" providerId="LiveId" clId="{896ED7BE-8CF8-4869-B443-1FBA3895C154}" dt="2024-12-21T18:20:24.392" v="145" actId="165"/>
          <ac:grpSpMkLst>
            <pc:docMk/>
            <pc:sldMk cId="485277020" sldId="316"/>
            <ac:grpSpMk id="14" creationId="{10315569-289D-6203-F783-DCC70D140197}"/>
          </ac:grpSpMkLst>
        </pc:grpChg>
        <pc:grpChg chg="add del mod">
          <ac:chgData name="kaelan mcgowin" userId="61715dbac123ba2d" providerId="LiveId" clId="{896ED7BE-8CF8-4869-B443-1FBA3895C154}" dt="2024-12-21T18:37:21.263" v="155" actId="165"/>
          <ac:grpSpMkLst>
            <pc:docMk/>
            <pc:sldMk cId="485277020" sldId="316"/>
            <ac:grpSpMk id="18" creationId="{8A5B4CFD-36B7-05C0-0D02-4FD74EF51258}"/>
          </ac:grpSpMkLst>
        </pc:grpChg>
        <pc:grpChg chg="add mod">
          <ac:chgData name="kaelan mcgowin" userId="61715dbac123ba2d" providerId="LiveId" clId="{896ED7BE-8CF8-4869-B443-1FBA3895C154}" dt="2024-12-21T18:41:55.295" v="213" actId="1076"/>
          <ac:grpSpMkLst>
            <pc:docMk/>
            <pc:sldMk cId="485277020" sldId="316"/>
            <ac:grpSpMk id="20" creationId="{D085C8BF-B345-9594-8771-C188F9D3FB3F}"/>
          </ac:grpSpMkLst>
        </pc:grpChg>
        <pc:grpChg chg="add mod">
          <ac:chgData name="kaelan mcgowin" userId="61715dbac123ba2d" providerId="LiveId" clId="{896ED7BE-8CF8-4869-B443-1FBA3895C154}" dt="2024-12-21T18:41:52.485" v="209" actId="1076"/>
          <ac:grpSpMkLst>
            <pc:docMk/>
            <pc:sldMk cId="485277020" sldId="316"/>
            <ac:grpSpMk id="21" creationId="{4B3D7B75-2F45-39D3-8C03-FEF82D2C92AA}"/>
          </ac:grpSpMkLst>
        </pc:grpChg>
        <pc:grpChg chg="add del mod">
          <ac:chgData name="kaelan mcgowin" userId="61715dbac123ba2d" providerId="LiveId" clId="{896ED7BE-8CF8-4869-B443-1FBA3895C154}" dt="2024-12-21T18:41:59.850" v="215" actId="165"/>
          <ac:grpSpMkLst>
            <pc:docMk/>
            <pc:sldMk cId="485277020" sldId="316"/>
            <ac:grpSpMk id="23" creationId="{D9B96F2F-3F39-DD22-231E-A45C6641D24A}"/>
          </ac:grpSpMkLst>
        </pc:grpChg>
        <pc:grpChg chg="add del mod">
          <ac:chgData name="kaelan mcgowin" userId="61715dbac123ba2d" providerId="LiveId" clId="{896ED7BE-8CF8-4869-B443-1FBA3895C154}" dt="2024-12-21T18:42:49.384" v="220" actId="165"/>
          <ac:grpSpMkLst>
            <pc:docMk/>
            <pc:sldMk cId="485277020" sldId="316"/>
            <ac:grpSpMk id="29" creationId="{114973D0-1B77-A581-ED9C-7BF6BE10C713}"/>
          </ac:grpSpMkLst>
        </pc:grpChg>
        <pc:grpChg chg="add mod">
          <ac:chgData name="kaelan mcgowin" userId="61715dbac123ba2d" providerId="LiveId" clId="{896ED7BE-8CF8-4869-B443-1FBA3895C154}" dt="2024-12-21T18:43:04.444" v="222" actId="164"/>
          <ac:grpSpMkLst>
            <pc:docMk/>
            <pc:sldMk cId="485277020" sldId="316"/>
            <ac:grpSpMk id="30" creationId="{275A0E44-B28C-7AF4-3EA3-A3CEFD218405}"/>
          </ac:grpSpMkLst>
        </pc:grpChg>
        <pc:picChg chg="add del mod">
          <ac:chgData name="kaelan mcgowin" userId="61715dbac123ba2d" providerId="LiveId" clId="{896ED7BE-8CF8-4869-B443-1FBA3895C154}" dt="2024-12-21T18:41:54.677" v="212" actId="1076"/>
          <ac:picMkLst>
            <pc:docMk/>
            <pc:sldMk cId="485277020" sldId="316"/>
            <ac:picMk id="2" creationId="{85357027-28D4-9180-A5FF-F5B4AF4F39B6}"/>
          </ac:picMkLst>
        </pc:picChg>
      </pc:sldChg>
    </pc:docChg>
  </pc:docChgLst>
  <pc:docChgLst>
    <pc:chgData name="Lim Kelvin" userId="624f6ae12bb7b72b" providerId="LiveId" clId="{6185FF2B-8036-4105-8ADB-9F469B424A73}"/>
    <pc:docChg chg="undo redo custSel addSld delSld modSld sldOrd">
      <pc:chgData name="Lim Kelvin" userId="624f6ae12bb7b72b" providerId="LiveId" clId="{6185FF2B-8036-4105-8ADB-9F469B424A73}" dt="2024-12-21T12:17:00.294" v="2404" actId="1076"/>
      <pc:docMkLst>
        <pc:docMk/>
      </pc:docMkLst>
      <pc:sldChg chg="addSp delSp modSp new del mod">
        <pc:chgData name="Lim Kelvin" userId="624f6ae12bb7b72b" providerId="LiveId" clId="{6185FF2B-8036-4105-8ADB-9F469B424A73}" dt="2024-12-20T09:51:45.001" v="99" actId="47"/>
        <pc:sldMkLst>
          <pc:docMk/>
          <pc:sldMk cId="3315231114" sldId="256"/>
        </pc:sldMkLst>
        <pc:picChg chg="add del mod">
          <ac:chgData name="Lim Kelvin" userId="624f6ae12bb7b72b" providerId="LiveId" clId="{6185FF2B-8036-4105-8ADB-9F469B424A73}" dt="2024-12-20T09:47:59.239" v="58" actId="478"/>
          <ac:picMkLst>
            <pc:docMk/>
            <pc:sldMk cId="3315231114" sldId="256"/>
            <ac:picMk id="5" creationId="{FC3615BE-6C4E-47B9-A125-3497BA68B2BE}"/>
          </ac:picMkLst>
        </pc:picChg>
        <pc:picChg chg="add mod">
          <ac:chgData name="Lim Kelvin" userId="624f6ae12bb7b72b" providerId="LiveId" clId="{6185FF2B-8036-4105-8ADB-9F469B424A73}" dt="2024-12-20T09:50:50.387" v="98"/>
          <ac:picMkLst>
            <pc:docMk/>
            <pc:sldMk cId="3315231114" sldId="256"/>
            <ac:picMk id="6" creationId="{FEF1AD10-8697-4694-84CA-E104D0EC0C19}"/>
          </ac:picMkLst>
        </pc:picChg>
      </pc:sldChg>
      <pc:sldChg chg="modSp add del">
        <pc:chgData name="Lim Kelvin" userId="624f6ae12bb7b72b" providerId="LiveId" clId="{6185FF2B-8036-4105-8ADB-9F469B424A73}" dt="2024-12-20T09:52:09.575" v="101" actId="47"/>
        <pc:sldMkLst>
          <pc:docMk/>
          <pc:sldMk cId="1158364099" sldId="257"/>
        </pc:sldMkLst>
        <pc:picChg chg="mod">
          <ac:chgData name="Lim Kelvin" userId="624f6ae12bb7b72b" providerId="LiveId" clId="{6185FF2B-8036-4105-8ADB-9F469B424A73}" dt="2024-12-20T09:52:00.408" v="100"/>
          <ac:picMkLst>
            <pc:docMk/>
            <pc:sldMk cId="1158364099" sldId="257"/>
            <ac:picMk id="6" creationId="{FEF1AD10-8697-4694-84CA-E104D0EC0C19}"/>
          </ac:picMkLst>
        </pc:picChg>
      </pc:sldChg>
      <pc:sldChg chg="add del">
        <pc:chgData name="Lim Kelvin" userId="624f6ae12bb7b72b" providerId="LiveId" clId="{6185FF2B-8036-4105-8ADB-9F469B424A73}" dt="2024-12-20T09:49:18.183" v="76" actId="47"/>
        <pc:sldMkLst>
          <pc:docMk/>
          <pc:sldMk cId="4281617089" sldId="257"/>
        </pc:sldMkLst>
      </pc:sldChg>
      <pc:sldChg chg="add del">
        <pc:chgData name="Lim Kelvin" userId="624f6ae12bb7b72b" providerId="LiveId" clId="{6185FF2B-8036-4105-8ADB-9F469B424A73}" dt="2024-12-20T09:49:18.809" v="77" actId="47"/>
        <pc:sldMkLst>
          <pc:docMk/>
          <pc:sldMk cId="540693040" sldId="258"/>
        </pc:sldMkLst>
      </pc:sldChg>
      <pc:sldChg chg="modSp add del mod">
        <pc:chgData name="Lim Kelvin" userId="624f6ae12bb7b72b" providerId="LiveId" clId="{6185FF2B-8036-4105-8ADB-9F469B424A73}" dt="2024-12-20T09:53:54.247" v="104" actId="47"/>
        <pc:sldMkLst>
          <pc:docMk/>
          <pc:sldMk cId="2187523123" sldId="258"/>
        </pc:sldMkLst>
        <pc:picChg chg="mod">
          <ac:chgData name="Lim Kelvin" userId="624f6ae12bb7b72b" providerId="LiveId" clId="{6185FF2B-8036-4105-8ADB-9F469B424A73}" dt="2024-12-20T09:53:22.786" v="103" actId="29295"/>
          <ac:picMkLst>
            <pc:docMk/>
            <pc:sldMk cId="2187523123" sldId="258"/>
            <ac:picMk id="6" creationId="{FEF1AD10-8697-4694-84CA-E104D0EC0C19}"/>
          </ac:picMkLst>
        </pc:picChg>
      </pc:sldChg>
      <pc:sldChg chg="add del">
        <pc:chgData name="Lim Kelvin" userId="624f6ae12bb7b72b" providerId="LiveId" clId="{6185FF2B-8036-4105-8ADB-9F469B424A73}" dt="2024-12-20T09:49:19.518" v="78" actId="47"/>
        <pc:sldMkLst>
          <pc:docMk/>
          <pc:sldMk cId="578753740" sldId="259"/>
        </pc:sldMkLst>
      </pc:sldChg>
      <pc:sldChg chg="modSp add del mod modAnim">
        <pc:chgData name="Lim Kelvin" userId="624f6ae12bb7b72b" providerId="LiveId" clId="{6185FF2B-8036-4105-8ADB-9F469B424A73}" dt="2024-12-20T10:14:36.856" v="195" actId="47"/>
        <pc:sldMkLst>
          <pc:docMk/>
          <pc:sldMk cId="3587506800" sldId="259"/>
        </pc:sldMkLst>
        <pc:picChg chg="mod">
          <ac:chgData name="Lim Kelvin" userId="624f6ae12bb7b72b" providerId="LiveId" clId="{6185FF2B-8036-4105-8ADB-9F469B424A73}" dt="2024-12-20T10:11:50.680" v="187" actId="1076"/>
          <ac:picMkLst>
            <pc:docMk/>
            <pc:sldMk cId="3587506800" sldId="259"/>
            <ac:picMk id="6" creationId="{FEF1AD10-8697-4694-84CA-E104D0EC0C19}"/>
          </ac:picMkLst>
        </pc:picChg>
      </pc:sldChg>
      <pc:sldChg chg="addSp delSp modSp new del mod ord setBg addAnim delAnim modAnim">
        <pc:chgData name="Lim Kelvin" userId="624f6ae12bb7b72b" providerId="LiveId" clId="{6185FF2B-8036-4105-8ADB-9F469B424A73}" dt="2024-12-20T10:48:57.047" v="267" actId="47"/>
        <pc:sldMkLst>
          <pc:docMk/>
          <pc:sldMk cId="483496897" sldId="260"/>
        </pc:sldMkLst>
        <pc:spChg chg="del">
          <ac:chgData name="Lim Kelvin" userId="624f6ae12bb7b72b" providerId="LiveId" clId="{6185FF2B-8036-4105-8ADB-9F469B424A73}" dt="2024-12-20T10:01:29.278" v="121" actId="478"/>
          <ac:spMkLst>
            <pc:docMk/>
            <pc:sldMk cId="483496897" sldId="260"/>
            <ac:spMk id="2" creationId="{26946BDA-F6FB-4E49-85A1-632439D0624B}"/>
          </ac:spMkLst>
        </pc:spChg>
        <pc:spChg chg="del">
          <ac:chgData name="Lim Kelvin" userId="624f6ae12bb7b72b" providerId="LiveId" clId="{6185FF2B-8036-4105-8ADB-9F469B424A73}" dt="2024-12-20T10:01:30.124" v="122" actId="478"/>
          <ac:spMkLst>
            <pc:docMk/>
            <pc:sldMk cId="483496897" sldId="260"/>
            <ac:spMk id="3" creationId="{4DADFF7F-6D79-4E61-899B-E33A14EF52DF}"/>
          </ac:spMkLst>
        </pc:spChg>
        <pc:picChg chg="add del mod">
          <ac:chgData name="Lim Kelvin" userId="624f6ae12bb7b72b" providerId="LiveId" clId="{6185FF2B-8036-4105-8ADB-9F469B424A73}" dt="2024-12-20T10:05:59.643" v="136" actId="478"/>
          <ac:picMkLst>
            <pc:docMk/>
            <pc:sldMk cId="483496897" sldId="260"/>
            <ac:picMk id="5" creationId="{315D04B4-4E71-409B-A2CF-1D7F3DF37E8C}"/>
          </ac:picMkLst>
        </pc:picChg>
        <pc:picChg chg="add del mod">
          <ac:chgData name="Lim Kelvin" userId="624f6ae12bb7b72b" providerId="LiveId" clId="{6185FF2B-8036-4105-8ADB-9F469B424A73}" dt="2024-12-20T10:23:53.118" v="263" actId="1076"/>
          <ac:picMkLst>
            <pc:docMk/>
            <pc:sldMk cId="483496897" sldId="260"/>
            <ac:picMk id="7" creationId="{B07C3497-D2A8-4809-B60D-A9E709C87B6E}"/>
          </ac:picMkLst>
        </pc:picChg>
        <pc:picChg chg="add del mod">
          <ac:chgData name="Lim Kelvin" userId="624f6ae12bb7b72b" providerId="LiveId" clId="{6185FF2B-8036-4105-8ADB-9F469B424A73}" dt="2024-12-20T10:01:53.535" v="125" actId="478"/>
          <ac:picMkLst>
            <pc:docMk/>
            <pc:sldMk cId="483496897" sldId="260"/>
            <ac:picMk id="1026" creationId="{548E97C7-7E03-4C01-92C9-89A4004F2233}"/>
          </ac:picMkLst>
        </pc:picChg>
        <pc:picChg chg="add del mod">
          <ac:chgData name="Lim Kelvin" userId="624f6ae12bb7b72b" providerId="LiveId" clId="{6185FF2B-8036-4105-8ADB-9F469B424A73}" dt="2024-12-20T10:04:41.460" v="134" actId="478"/>
          <ac:picMkLst>
            <pc:docMk/>
            <pc:sldMk cId="483496897" sldId="260"/>
            <ac:picMk id="1028" creationId="{926A751F-486D-4C27-974F-9A4E0D84468D}"/>
          </ac:picMkLst>
        </pc:picChg>
        <pc:picChg chg="add del">
          <ac:chgData name="Lim Kelvin" userId="624f6ae12bb7b72b" providerId="LiveId" clId="{6185FF2B-8036-4105-8ADB-9F469B424A73}" dt="2024-12-20T10:06:24.761" v="138" actId="478"/>
          <ac:picMkLst>
            <pc:docMk/>
            <pc:sldMk cId="483496897" sldId="260"/>
            <ac:picMk id="1030" creationId="{AADAB55C-4D69-43F9-86D9-33E231045F7E}"/>
          </ac:picMkLst>
        </pc:picChg>
      </pc:sldChg>
      <pc:sldChg chg="add del">
        <pc:chgData name="Lim Kelvin" userId="624f6ae12bb7b72b" providerId="LiveId" clId="{6185FF2B-8036-4105-8ADB-9F469B424A73}" dt="2024-12-20T10:00:23.171" v="114" actId="47"/>
        <pc:sldMkLst>
          <pc:docMk/>
          <pc:sldMk cId="2735575628" sldId="260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325574512" sldId="261"/>
        </pc:sldMkLst>
      </pc:sldChg>
      <pc:sldChg chg="add del">
        <pc:chgData name="Lim Kelvin" userId="624f6ae12bb7b72b" providerId="LiveId" clId="{6185FF2B-8036-4105-8ADB-9F469B424A73}" dt="2024-12-20T10:14:21.062" v="192" actId="47"/>
        <pc:sldMkLst>
          <pc:docMk/>
          <pc:sldMk cId="3255080514" sldId="261"/>
        </pc:sldMkLst>
      </pc:sldChg>
      <pc:sldChg chg="addSp modSp new del mod">
        <pc:chgData name="Lim Kelvin" userId="624f6ae12bb7b72b" providerId="LiveId" clId="{6185FF2B-8036-4105-8ADB-9F469B424A73}" dt="2024-12-20T10:52:54.264" v="298" actId="47"/>
        <pc:sldMkLst>
          <pc:docMk/>
          <pc:sldMk cId="4199047291" sldId="261"/>
        </pc:sldMkLst>
        <pc:picChg chg="add mod">
          <ac:chgData name="Lim Kelvin" userId="624f6ae12bb7b72b" providerId="LiveId" clId="{6185FF2B-8036-4105-8ADB-9F469B424A73}" dt="2024-12-20T10:15:21.721" v="201" actId="1076"/>
          <ac:picMkLst>
            <pc:docMk/>
            <pc:sldMk cId="4199047291" sldId="261"/>
            <ac:picMk id="5" creationId="{6319FC08-16C8-4E55-96B7-01E7A4024895}"/>
          </ac:picMkLst>
        </pc:picChg>
      </pc:sldChg>
      <pc:sldChg chg="new del">
        <pc:chgData name="Lim Kelvin" userId="624f6ae12bb7b72b" providerId="LiveId" clId="{6185FF2B-8036-4105-8ADB-9F469B424A73}" dt="2024-12-20T10:52:54.754" v="299" actId="47"/>
        <pc:sldMkLst>
          <pc:docMk/>
          <pc:sldMk cId="226735552" sldId="262"/>
        </pc:sldMkLst>
      </pc:sldChg>
      <pc:sldChg chg="add del">
        <pc:chgData name="Lim Kelvin" userId="624f6ae12bb7b72b" providerId="LiveId" clId="{6185FF2B-8036-4105-8ADB-9F469B424A73}" dt="2024-12-20T10:14:21.624" v="193" actId="47"/>
        <pc:sldMkLst>
          <pc:docMk/>
          <pc:sldMk cId="1738595150" sldId="262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619534504" sldId="262"/>
        </pc:sldMkLst>
      </pc:sldChg>
      <pc:sldChg chg="add del">
        <pc:chgData name="Lim Kelvin" userId="624f6ae12bb7b72b" providerId="LiveId" clId="{6185FF2B-8036-4105-8ADB-9F469B424A73}" dt="2024-12-20T10:15:33.587" v="203" actId="47"/>
        <pc:sldMkLst>
          <pc:docMk/>
          <pc:sldMk cId="2982929330" sldId="262"/>
        </pc:sldMkLst>
      </pc:sldChg>
      <pc:sldChg chg="addSp delSp modSp add del mod modAnim">
        <pc:chgData name="Lim Kelvin" userId="624f6ae12bb7b72b" providerId="LiveId" clId="{6185FF2B-8036-4105-8ADB-9F469B424A73}" dt="2024-12-20T10:58:15.012" v="311" actId="47"/>
        <pc:sldMkLst>
          <pc:docMk/>
          <pc:sldMk cId="2218909094" sldId="263"/>
        </pc:sldMkLst>
        <pc:spChg chg="add mod">
          <ac:chgData name="Lim Kelvin" userId="624f6ae12bb7b72b" providerId="LiveId" clId="{6185FF2B-8036-4105-8ADB-9F469B424A73}" dt="2024-12-20T10:49:27.946" v="271" actId="2085"/>
          <ac:spMkLst>
            <pc:docMk/>
            <pc:sldMk cId="2218909094" sldId="263"/>
            <ac:spMk id="2" creationId="{60D934B8-9DA0-4AE9-898F-C39A2B7EA349}"/>
          </ac:spMkLst>
        </pc:spChg>
        <pc:picChg chg="del mod">
          <ac:chgData name="Lim Kelvin" userId="624f6ae12bb7b72b" providerId="LiveId" clId="{6185FF2B-8036-4105-8ADB-9F469B424A73}" dt="2024-12-20T10:54:08.275" v="304" actId="478"/>
          <ac:picMkLst>
            <pc:docMk/>
            <pc:sldMk cId="2218909094" sldId="263"/>
            <ac:picMk id="7" creationId="{B07C3497-D2A8-4809-B60D-A9E709C87B6E}"/>
          </ac:picMkLst>
        </pc:picChg>
        <pc:picChg chg="add del mod">
          <ac:chgData name="Lim Kelvin" userId="624f6ae12bb7b72b" providerId="LiveId" clId="{6185FF2B-8036-4105-8ADB-9F469B424A73}" dt="2024-12-20T10:56:58.866" v="306" actId="478"/>
          <ac:picMkLst>
            <pc:docMk/>
            <pc:sldMk cId="2218909094" sldId="263"/>
            <ac:picMk id="2050" creationId="{FCACFAB5-FEAC-4C7A-A8E1-AE89E6BBCA1C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3010042580" sldId="263"/>
        </pc:sldMkLst>
      </pc:sldChg>
      <pc:sldChg chg="add del">
        <pc:chgData name="Lim Kelvin" userId="624f6ae12bb7b72b" providerId="LiveId" clId="{6185FF2B-8036-4105-8ADB-9F469B424A73}" dt="2024-12-20T10:14:22.125" v="194" actId="47"/>
        <pc:sldMkLst>
          <pc:docMk/>
          <pc:sldMk cId="3746638068" sldId="263"/>
        </pc:sldMkLst>
      </pc:sldChg>
      <pc:sldChg chg="addSp delSp modSp add mod setBg modAnim">
        <pc:chgData name="Lim Kelvin" userId="624f6ae12bb7b72b" providerId="LiveId" clId="{6185FF2B-8036-4105-8ADB-9F469B424A73}" dt="2024-12-20T13:10:29.169" v="1926" actId="1076"/>
        <pc:sldMkLst>
          <pc:docMk/>
          <pc:sldMk cId="1143890734" sldId="264"/>
        </pc:sldMkLst>
        <pc:spChg chg="del">
          <ac:chgData name="Lim Kelvin" userId="624f6ae12bb7b72b" providerId="LiveId" clId="{6185FF2B-8036-4105-8ADB-9F469B424A73}" dt="2024-12-20T10:58:00.367" v="309" actId="478"/>
          <ac:spMkLst>
            <pc:docMk/>
            <pc:sldMk cId="1143890734" sldId="264"/>
            <ac:spMk id="2" creationId="{60D934B8-9DA0-4AE9-898F-C39A2B7EA349}"/>
          </ac:spMkLst>
        </pc:spChg>
        <pc:spChg chg="add mod">
          <ac:chgData name="Lim Kelvin" userId="624f6ae12bb7b72b" providerId="LiveId" clId="{6185FF2B-8036-4105-8ADB-9F469B424A73}" dt="2024-12-20T13:10:29.169" v="1926" actId="1076"/>
          <ac:spMkLst>
            <pc:docMk/>
            <pc:sldMk cId="1143890734" sldId="264"/>
            <ac:spMk id="8" creationId="{CF0CDDE1-DCAB-4918-81F6-0C7ACEA234E4}"/>
          </ac:spMkLst>
        </pc:spChg>
        <pc:spChg chg="add mod">
          <ac:chgData name="Lim Kelvin" userId="624f6ae12bb7b72b" providerId="LiveId" clId="{6185FF2B-8036-4105-8ADB-9F469B424A73}" dt="2024-12-20T11:20:04.837" v="625" actId="404"/>
          <ac:spMkLst>
            <pc:docMk/>
            <pc:sldMk cId="1143890734" sldId="264"/>
            <ac:spMk id="9" creationId="{3982AA79-3077-4A2B-9E68-884F6EE32998}"/>
          </ac:spMkLst>
        </pc:spChg>
        <pc:picChg chg="add del mod">
          <ac:chgData name="Lim Kelvin" userId="624f6ae12bb7b72b" providerId="LiveId" clId="{6185FF2B-8036-4105-8ADB-9F469B424A73}" dt="2024-12-20T10:58:22.704" v="312" actId="478"/>
          <ac:picMkLst>
            <pc:docMk/>
            <pc:sldMk cId="1143890734" sldId="264"/>
            <ac:picMk id="4" creationId="{79C4C8DF-2AA7-4F96-B6AD-B4E930A0969F}"/>
          </ac:picMkLst>
        </pc:picChg>
        <pc:picChg chg="add mod ord modVis">
          <ac:chgData name="Lim Kelvin" userId="624f6ae12bb7b72b" providerId="LiveId" clId="{6185FF2B-8036-4105-8ADB-9F469B424A73}" dt="2024-12-20T11:18:25.102" v="597" actId="1076"/>
          <ac:picMkLst>
            <pc:docMk/>
            <pc:sldMk cId="1143890734" sldId="264"/>
            <ac:picMk id="6" creationId="{A7404CD2-8F3E-4464-B8C9-80179280227B}"/>
          </ac:picMkLst>
        </pc:picChg>
        <pc:picChg chg="del mod">
          <ac:chgData name="Lim Kelvin" userId="624f6ae12bb7b72b" providerId="LiveId" clId="{6185FF2B-8036-4105-8ADB-9F469B424A73}" dt="2024-12-20T10:57:01.243" v="307" actId="478"/>
          <ac:picMkLst>
            <pc:docMk/>
            <pc:sldMk cId="1143890734" sldId="264"/>
            <ac:picMk id="7" creationId="{B07C3497-D2A8-4809-B60D-A9E709C87B6E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434756073" sldId="264"/>
        </pc:sldMkLst>
      </pc:sldChg>
      <pc:sldChg chg="add del">
        <pc:chgData name="Lim Kelvin" userId="624f6ae12bb7b72b" providerId="LiveId" clId="{6185FF2B-8036-4105-8ADB-9F469B424A73}" dt="2024-12-20T10:08:25.404" v="145" actId="47"/>
        <pc:sldMkLst>
          <pc:docMk/>
          <pc:sldMk cId="3509892857" sldId="264"/>
        </pc:sldMkLst>
      </pc:sldChg>
      <pc:sldChg chg="add del">
        <pc:chgData name="Lim Kelvin" userId="624f6ae12bb7b72b" providerId="LiveId" clId="{6185FF2B-8036-4105-8ADB-9F469B424A73}" dt="2024-12-20T11:10:58.258" v="435" actId="47"/>
        <pc:sldMkLst>
          <pc:docMk/>
          <pc:sldMk cId="1270336134" sldId="265"/>
        </pc:sldMkLst>
      </pc:sldChg>
      <pc:sldChg chg="addSp delSp modSp add del mod">
        <pc:chgData name="Lim Kelvin" userId="624f6ae12bb7b72b" providerId="LiveId" clId="{6185FF2B-8036-4105-8ADB-9F469B424A73}" dt="2024-12-20T11:09:02.036" v="422" actId="47"/>
        <pc:sldMkLst>
          <pc:docMk/>
          <pc:sldMk cId="2208349246" sldId="265"/>
        </pc:sldMkLst>
        <pc:spChg chg="add del mod">
          <ac:chgData name="Lim Kelvin" userId="624f6ae12bb7b72b" providerId="LiveId" clId="{6185FF2B-8036-4105-8ADB-9F469B424A73}" dt="2024-12-20T11:05:09.159" v="421" actId="478"/>
          <ac:spMkLst>
            <pc:docMk/>
            <pc:sldMk cId="2208349246" sldId="265"/>
            <ac:spMk id="4" creationId="{14C53AFE-D149-4263-B0DB-E95DBB724285}"/>
          </ac:spMkLst>
        </pc:sp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4054441375" sldId="265"/>
        </pc:sldMkLst>
      </pc:sldChg>
      <pc:sldChg chg="add del">
        <pc:chgData name="Lim Kelvin" userId="624f6ae12bb7b72b" providerId="LiveId" clId="{6185FF2B-8036-4105-8ADB-9F469B424A73}" dt="2024-12-20T11:10:39.696" v="431" actId="47"/>
        <pc:sldMkLst>
          <pc:docMk/>
          <pc:sldMk cId="1307730865" sldId="266"/>
        </pc:sldMkLst>
      </pc:sldChg>
      <pc:sldChg chg="addSp delSp modSp add mod modTransition modAnim">
        <pc:chgData name="Lim Kelvin" userId="624f6ae12bb7b72b" providerId="LiveId" clId="{6185FF2B-8036-4105-8ADB-9F469B424A73}" dt="2024-12-20T12:41:52.046" v="1508" actId="1076"/>
        <pc:sldMkLst>
          <pc:docMk/>
          <pc:sldMk cId="1723996530" sldId="266"/>
        </pc:sldMkLst>
        <pc:spChg chg="add del mod">
          <ac:chgData name="Lim Kelvin" userId="624f6ae12bb7b72b" providerId="LiveId" clId="{6185FF2B-8036-4105-8ADB-9F469B424A73}" dt="2024-12-20T12:41:44.091" v="1505" actId="1076"/>
          <ac:spMkLst>
            <pc:docMk/>
            <pc:sldMk cId="1723996530" sldId="266"/>
            <ac:spMk id="2" creationId="{B1B2B459-64A6-4D1D-B698-857A7E6A138B}"/>
          </ac:spMkLst>
        </pc:spChg>
        <pc:spChg chg="add mod">
          <ac:chgData name="Lim Kelvin" userId="624f6ae12bb7b72b" providerId="LiveId" clId="{6185FF2B-8036-4105-8ADB-9F469B424A73}" dt="2024-12-20T12:41:52.046" v="1508" actId="1076"/>
          <ac:spMkLst>
            <pc:docMk/>
            <pc:sldMk cId="1723996530" sldId="266"/>
            <ac:spMk id="3" creationId="{D818404A-881A-4BE3-B2D0-B65785486226}"/>
          </ac:spMkLst>
        </pc:spChg>
        <pc:picChg chg="mod">
          <ac:chgData name="Lim Kelvin" userId="624f6ae12bb7b72b" providerId="LiveId" clId="{6185FF2B-8036-4105-8ADB-9F469B424A73}" dt="2024-12-20T12:41:47.508" v="1507" actId="1076"/>
          <ac:picMkLst>
            <pc:docMk/>
            <pc:sldMk cId="1723996530" sldId="266"/>
            <ac:picMk id="6" creationId="{A7404CD2-8F3E-4464-B8C9-80179280227B}"/>
          </ac:picMkLst>
        </pc:picChg>
      </pc:sldChg>
      <pc:sldChg chg="add del">
        <pc:chgData name="Lim Kelvin" userId="624f6ae12bb7b72b" providerId="LiveId" clId="{6185FF2B-8036-4105-8ADB-9F469B424A73}" dt="2024-12-20T11:09:02.231" v="423" actId="47"/>
        <pc:sldMkLst>
          <pc:docMk/>
          <pc:sldMk cId="3234384307" sldId="266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4025475700" sldId="266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540736647" sldId="267"/>
        </pc:sldMkLst>
      </pc:sldChg>
      <pc:sldChg chg="add del">
        <pc:chgData name="Lim Kelvin" userId="624f6ae12bb7b72b" providerId="LiveId" clId="{6185FF2B-8036-4105-8ADB-9F469B424A73}" dt="2024-12-20T11:10:40.304" v="432" actId="47"/>
        <pc:sldMkLst>
          <pc:docMk/>
          <pc:sldMk cId="1796429759" sldId="267"/>
        </pc:sldMkLst>
      </pc:sldChg>
      <pc:sldChg chg="addSp modSp add del mod modTransition">
        <pc:chgData name="Lim Kelvin" userId="624f6ae12bb7b72b" providerId="LiveId" clId="{6185FF2B-8036-4105-8ADB-9F469B424A73}" dt="2024-12-20T12:37:08.120" v="1428" actId="47"/>
        <pc:sldMkLst>
          <pc:docMk/>
          <pc:sldMk cId="3972102905" sldId="267"/>
        </pc:sldMkLst>
        <pc:spChg chg="add mod">
          <ac:chgData name="Lim Kelvin" userId="624f6ae12bb7b72b" providerId="LiveId" clId="{6185FF2B-8036-4105-8ADB-9F469B424A73}" dt="2024-12-20T12:36:58.697" v="1425" actId="1076"/>
          <ac:spMkLst>
            <pc:docMk/>
            <pc:sldMk cId="3972102905" sldId="267"/>
            <ac:spMk id="2" creationId="{F91289E0-08A4-4E75-899A-5A57FAC2FC81}"/>
          </ac:spMkLst>
        </pc:spChg>
      </pc:sldChg>
      <pc:sldChg chg="add del">
        <pc:chgData name="Lim Kelvin" userId="624f6ae12bb7b72b" providerId="LiveId" clId="{6185FF2B-8036-4105-8ADB-9F469B424A73}" dt="2024-12-20T11:09:02.443" v="424" actId="47"/>
        <pc:sldMkLst>
          <pc:docMk/>
          <pc:sldMk cId="4198614409" sldId="267"/>
        </pc:sldMkLst>
      </pc:sldChg>
      <pc:sldChg chg="addSp delSp modSp add del mod modAnim">
        <pc:chgData name="Lim Kelvin" userId="624f6ae12bb7b72b" providerId="LiveId" clId="{6185FF2B-8036-4105-8ADB-9F469B424A73}" dt="2024-12-20T12:19:19.931" v="1250" actId="47"/>
        <pc:sldMkLst>
          <pc:docMk/>
          <pc:sldMk cId="2004098243" sldId="268"/>
        </pc:sldMkLst>
        <pc:spChg chg="del">
          <ac:chgData name="Lim Kelvin" userId="624f6ae12bb7b72b" providerId="LiveId" clId="{6185FF2B-8036-4105-8ADB-9F469B424A73}" dt="2024-12-20T11:24:48.630" v="721" actId="478"/>
          <ac:spMkLst>
            <pc:docMk/>
            <pc:sldMk cId="2004098243" sldId="268"/>
            <ac:spMk id="2" creationId="{F91289E0-08A4-4E75-899A-5A57FAC2FC81}"/>
          </ac:spMkLst>
        </pc:spChg>
        <pc:graphicFrameChg chg="add del mod">
          <ac:chgData name="Lim Kelvin" userId="624f6ae12bb7b72b" providerId="LiveId" clId="{6185FF2B-8036-4105-8ADB-9F469B424A73}" dt="2024-12-20T11:25:23.510" v="733" actId="12084"/>
          <ac:graphicFrameMkLst>
            <pc:docMk/>
            <pc:sldMk cId="2004098243" sldId="268"/>
            <ac:graphicFrameMk id="5" creationId="{B407932A-5674-41D7-B44D-C6B72BFDC362}"/>
          </ac:graphicFrameMkLst>
        </pc:graphicFrameChg>
        <pc:picChg chg="add del mod">
          <ac:chgData name="Lim Kelvin" userId="624f6ae12bb7b72b" providerId="LiveId" clId="{6185FF2B-8036-4105-8ADB-9F469B424A73}" dt="2024-12-20T11:27:53.191" v="745" actId="1076"/>
          <ac:picMkLst>
            <pc:docMk/>
            <pc:sldMk cId="2004098243" sldId="268"/>
            <ac:picMk id="4" creationId="{7320255E-D23D-4F31-9ABA-836B5DCB170B}"/>
          </ac:picMkLst>
        </pc:picChg>
        <pc:picChg chg="add mod ord">
          <ac:chgData name="Lim Kelvin" userId="624f6ae12bb7b72b" providerId="LiveId" clId="{6185FF2B-8036-4105-8ADB-9F469B424A73}" dt="2024-12-20T11:27:48.511" v="744" actId="13244"/>
          <ac:picMkLst>
            <pc:docMk/>
            <pc:sldMk cId="2004098243" sldId="268"/>
            <ac:picMk id="7" creationId="{AA730AF1-C506-42FC-B4CB-4505E9EA2226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677533398" sldId="268"/>
        </pc:sldMkLst>
      </pc:sldChg>
      <pc:sldChg chg="add del">
        <pc:chgData name="Lim Kelvin" userId="624f6ae12bb7b72b" providerId="LiveId" clId="{6185FF2B-8036-4105-8ADB-9F469B424A73}" dt="2024-12-20T11:09:02.637" v="425" actId="47"/>
        <pc:sldMkLst>
          <pc:docMk/>
          <pc:sldMk cId="4031982648" sldId="268"/>
        </pc:sldMkLst>
      </pc:sldChg>
      <pc:sldChg chg="addSp delSp modSp add del mod modTransition modAnim">
        <pc:chgData name="Lim Kelvin" userId="624f6ae12bb7b72b" providerId="LiveId" clId="{6185FF2B-8036-4105-8ADB-9F469B424A73}" dt="2024-12-20T12:45:12.275" v="1535" actId="47"/>
        <pc:sldMkLst>
          <pc:docMk/>
          <pc:sldMk cId="1247168951" sldId="269"/>
        </pc:sldMkLst>
        <pc:spChg chg="add mod ord">
          <ac:chgData name="Lim Kelvin" userId="624f6ae12bb7b72b" providerId="LiveId" clId="{6185FF2B-8036-4105-8ADB-9F469B424A73}" dt="2024-12-20T12:29:53.039" v="1324" actId="1076"/>
          <ac:spMkLst>
            <pc:docMk/>
            <pc:sldMk cId="1247168951" sldId="269"/>
            <ac:spMk id="2" creationId="{87E43EB5-5994-45AC-879E-7194D387CEAA}"/>
          </ac:spMkLst>
        </pc:spChg>
        <pc:spChg chg="add mod ord">
          <ac:chgData name="Lim Kelvin" userId="624f6ae12bb7b72b" providerId="LiveId" clId="{6185FF2B-8036-4105-8ADB-9F469B424A73}" dt="2024-12-20T12:29:06.438" v="1321" actId="1076"/>
          <ac:spMkLst>
            <pc:docMk/>
            <pc:sldMk cId="1247168951" sldId="269"/>
            <ac:spMk id="4" creationId="{866893BC-524E-4C38-BB79-EC63BF423FFA}"/>
          </ac:spMkLst>
        </pc:spChg>
        <pc:spChg chg="add del mod">
          <ac:chgData name="Lim Kelvin" userId="624f6ae12bb7b72b" providerId="LiveId" clId="{6185FF2B-8036-4105-8ADB-9F469B424A73}" dt="2024-12-20T12:20:11.586" v="1264"/>
          <ac:spMkLst>
            <pc:docMk/>
            <pc:sldMk cId="1247168951" sldId="269"/>
            <ac:spMk id="5" creationId="{166726D3-487B-4B09-842D-0FA5FBF2BA9D}"/>
          </ac:spMkLst>
        </pc:spChg>
        <pc:spChg chg="add mod ord">
          <ac:chgData name="Lim Kelvin" userId="624f6ae12bb7b72b" providerId="LiveId" clId="{6185FF2B-8036-4105-8ADB-9F469B424A73}" dt="2024-12-20T12:29:06.438" v="1321" actId="1076"/>
          <ac:spMkLst>
            <pc:docMk/>
            <pc:sldMk cId="1247168951" sldId="269"/>
            <ac:spMk id="7" creationId="{23971DAA-655D-4F8D-B08B-8953D4EF6937}"/>
          </ac:spMkLst>
        </pc:spChg>
        <pc:spChg chg="add del mod ord">
          <ac:chgData name="Lim Kelvin" userId="624f6ae12bb7b72b" providerId="LiveId" clId="{6185FF2B-8036-4105-8ADB-9F469B424A73}" dt="2024-12-20T12:28:03.246" v="1316"/>
          <ac:spMkLst>
            <pc:docMk/>
            <pc:sldMk cId="1247168951" sldId="269"/>
            <ac:spMk id="8" creationId="{008551AA-08B7-41EE-A28C-10CAEDED3A7B}"/>
          </ac:spMkLst>
        </pc:spChg>
        <pc:spChg chg="add mod ord">
          <ac:chgData name="Lim Kelvin" userId="624f6ae12bb7b72b" providerId="LiveId" clId="{6185FF2B-8036-4105-8ADB-9F469B424A73}" dt="2024-12-20T12:29:06.438" v="1321" actId="1076"/>
          <ac:spMkLst>
            <pc:docMk/>
            <pc:sldMk cId="1247168951" sldId="269"/>
            <ac:spMk id="9" creationId="{A35DB24C-5420-4C85-AAB7-F54D49EF2DB3}"/>
          </ac:spMkLst>
        </pc:spChg>
        <pc:spChg chg="add del mod">
          <ac:chgData name="Lim Kelvin" userId="624f6ae12bb7b72b" providerId="LiveId" clId="{6185FF2B-8036-4105-8ADB-9F469B424A73}" dt="2024-12-20T12:29:31.368" v="1323"/>
          <ac:spMkLst>
            <pc:docMk/>
            <pc:sldMk cId="1247168951" sldId="269"/>
            <ac:spMk id="10" creationId="{17343DDB-4619-419C-97B9-33896E46DFD6}"/>
          </ac:spMkLst>
        </pc:spChg>
        <pc:picChg chg="mod ord">
          <ac:chgData name="Lim Kelvin" userId="624f6ae12bb7b72b" providerId="LiveId" clId="{6185FF2B-8036-4105-8ADB-9F469B424A73}" dt="2024-12-20T12:20:00.040" v="1261" actId="1076"/>
          <ac:picMkLst>
            <pc:docMk/>
            <pc:sldMk cId="1247168951" sldId="269"/>
            <ac:picMk id="6" creationId="{A7404CD2-8F3E-4464-B8C9-80179280227B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2848174736" sldId="269"/>
        </pc:sldMkLst>
      </pc:sldChg>
      <pc:sldChg chg="addSp modSp add del mod modTransition setBg">
        <pc:chgData name="Lim Kelvin" userId="624f6ae12bb7b72b" providerId="LiveId" clId="{6185FF2B-8036-4105-8ADB-9F469B424A73}" dt="2024-12-21T12:03:41.390" v="2258" actId="47"/>
        <pc:sldMkLst>
          <pc:docMk/>
          <pc:sldMk cId="1129099684" sldId="270"/>
        </pc:sldMkLst>
        <pc:spChg chg="add mod">
          <ac:chgData name="Lim Kelvin" userId="624f6ae12bb7b72b" providerId="LiveId" clId="{6185FF2B-8036-4105-8ADB-9F469B424A73}" dt="2024-12-20T12:32:44.127" v="1357" actId="1076"/>
          <ac:spMkLst>
            <pc:docMk/>
            <pc:sldMk cId="1129099684" sldId="270"/>
            <ac:spMk id="3" creationId="{819C909D-ABE3-465D-8925-157212325D64}"/>
          </ac:spMkLst>
        </pc:spChg>
        <pc:picChg chg="mod">
          <ac:chgData name="Lim Kelvin" userId="624f6ae12bb7b72b" providerId="LiveId" clId="{6185FF2B-8036-4105-8ADB-9F469B424A73}" dt="2024-12-20T12:31:12.009" v="1332" actId="1076"/>
          <ac:picMkLst>
            <pc:docMk/>
            <pc:sldMk cId="1129099684" sldId="270"/>
            <ac:picMk id="6" creationId="{A7404CD2-8F3E-4464-B8C9-80179280227B}"/>
          </ac:picMkLst>
        </pc:picChg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869720887" sldId="270"/>
        </pc:sldMkLst>
      </pc:sldChg>
      <pc:sldChg chg="add del">
        <pc:chgData name="Lim Kelvin" userId="624f6ae12bb7b72b" providerId="LiveId" clId="{6185FF2B-8036-4105-8ADB-9F469B424A73}" dt="2024-12-20T10:00:25.838" v="115" actId="47"/>
        <pc:sldMkLst>
          <pc:docMk/>
          <pc:sldMk cId="1510934340" sldId="271"/>
        </pc:sldMkLst>
      </pc:sldChg>
      <pc:sldChg chg="addSp delSp modSp add del mod modTransition">
        <pc:chgData name="Lim Kelvin" userId="624f6ae12bb7b72b" providerId="LiveId" clId="{6185FF2B-8036-4105-8ADB-9F469B424A73}" dt="2024-12-21T12:07:52.536" v="2313" actId="47"/>
        <pc:sldMkLst>
          <pc:docMk/>
          <pc:sldMk cId="3034922883" sldId="271"/>
        </pc:sldMkLst>
        <pc:spChg chg="add del mod">
          <ac:chgData name="Lim Kelvin" userId="624f6ae12bb7b72b" providerId="LiveId" clId="{6185FF2B-8036-4105-8ADB-9F469B424A73}" dt="2024-12-21T11:36:29.065" v="2236" actId="478"/>
          <ac:spMkLst>
            <pc:docMk/>
            <pc:sldMk cId="3034922883" sldId="271"/>
            <ac:spMk id="4" creationId="{078EDD55-E999-45D2-B782-B3AC7F1DE6E4}"/>
          </ac:spMkLst>
        </pc:spChg>
        <pc:spChg chg="add del mod">
          <ac:chgData name="Lim Kelvin" userId="624f6ae12bb7b72b" providerId="LiveId" clId="{6185FF2B-8036-4105-8ADB-9F469B424A73}" dt="2024-12-21T11:37:06.781" v="2240" actId="478"/>
          <ac:spMkLst>
            <pc:docMk/>
            <pc:sldMk cId="3034922883" sldId="271"/>
            <ac:spMk id="7" creationId="{01E5715E-3EE8-4B39-AD4B-8AE240593046}"/>
          </ac:spMkLst>
        </pc:spChg>
        <pc:grpChg chg="add mod">
          <ac:chgData name="Lim Kelvin" userId="624f6ae12bb7b72b" providerId="LiveId" clId="{6185FF2B-8036-4105-8ADB-9F469B424A73}" dt="2024-12-21T11:29:57.815" v="2228" actId="164"/>
          <ac:grpSpMkLst>
            <pc:docMk/>
            <pc:sldMk cId="3034922883" sldId="271"/>
            <ac:grpSpMk id="5" creationId="{63C02F48-843F-41D0-AE77-5251B0FCF2ED}"/>
          </ac:grpSpMkLst>
        </pc:grpChg>
        <pc:picChg chg="add del mod">
          <ac:chgData name="Lim Kelvin" userId="624f6ae12bb7b72b" providerId="LiveId" clId="{6185FF2B-8036-4105-8ADB-9F469B424A73}" dt="2024-12-21T11:37:06.781" v="2240" actId="478"/>
          <ac:picMkLst>
            <pc:docMk/>
            <pc:sldMk cId="3034922883" sldId="271"/>
            <ac:picMk id="3" creationId="{CA32E1E5-DED1-45E2-9301-4AE2B1C012C3}"/>
          </ac:picMkLst>
        </pc:picChg>
        <pc:picChg chg="mod">
          <ac:chgData name="Lim Kelvin" userId="624f6ae12bb7b72b" providerId="LiveId" clId="{6185FF2B-8036-4105-8ADB-9F469B424A73}" dt="2024-12-21T11:29:57.815" v="2228" actId="164"/>
          <ac:picMkLst>
            <pc:docMk/>
            <pc:sldMk cId="3034922883" sldId="271"/>
            <ac:picMk id="6" creationId="{A7404CD2-8F3E-4464-B8C9-80179280227B}"/>
          </ac:picMkLst>
        </pc:picChg>
        <pc:picChg chg="add mod">
          <ac:chgData name="Lim Kelvin" userId="624f6ae12bb7b72b" providerId="LiveId" clId="{6185FF2B-8036-4105-8ADB-9F469B424A73}" dt="2024-12-21T12:02:08.605" v="2252" actId="1076"/>
          <ac:picMkLst>
            <pc:docMk/>
            <pc:sldMk cId="3034922883" sldId="271"/>
            <ac:picMk id="9" creationId="{751478B7-28C4-48C9-A8D7-F3F5067A0F23}"/>
          </ac:picMkLst>
        </pc:picChg>
        <pc:picChg chg="add del mod">
          <ac:chgData name="Lim Kelvin" userId="624f6ae12bb7b72b" providerId="LiveId" clId="{6185FF2B-8036-4105-8ADB-9F469B424A73}" dt="2024-12-21T12:07:49.847" v="2311" actId="21"/>
          <ac:picMkLst>
            <pc:docMk/>
            <pc:sldMk cId="3034922883" sldId="271"/>
            <ac:picMk id="10" creationId="{F4F703FB-8478-4FE0-9029-34A744B81949}"/>
          </ac:picMkLst>
        </pc:picChg>
      </pc:sldChg>
      <pc:sldChg chg="add">
        <pc:chgData name="Lim Kelvin" userId="624f6ae12bb7b72b" providerId="LiveId" clId="{6185FF2B-8036-4105-8ADB-9F469B424A73}" dt="2024-12-20T11:24:50.380" v="725" actId="2890"/>
        <pc:sldMkLst>
          <pc:docMk/>
          <pc:sldMk cId="1456229704" sldId="272"/>
        </pc:sldMkLst>
      </pc:sldChg>
      <pc:sldChg chg="add del">
        <pc:chgData name="Lim Kelvin" userId="624f6ae12bb7b72b" providerId="LiveId" clId="{6185FF2B-8036-4105-8ADB-9F469B424A73}" dt="2024-12-20T11:40:16.979" v="816" actId="47"/>
        <pc:sldMkLst>
          <pc:docMk/>
          <pc:sldMk cId="1563757776" sldId="273"/>
        </pc:sldMkLst>
      </pc:sldChg>
      <pc:sldChg chg="add del">
        <pc:chgData name="Lim Kelvin" userId="624f6ae12bb7b72b" providerId="LiveId" clId="{6185FF2B-8036-4105-8ADB-9F469B424A73}" dt="2024-12-20T11:40:17.328" v="817" actId="47"/>
        <pc:sldMkLst>
          <pc:docMk/>
          <pc:sldMk cId="2975564571" sldId="274"/>
        </pc:sldMkLst>
      </pc:sldChg>
      <pc:sldChg chg="add del">
        <pc:chgData name="Lim Kelvin" userId="624f6ae12bb7b72b" providerId="LiveId" clId="{6185FF2B-8036-4105-8ADB-9F469B424A73}" dt="2024-12-20T11:40:17.671" v="818" actId="47"/>
        <pc:sldMkLst>
          <pc:docMk/>
          <pc:sldMk cId="3593612864" sldId="275"/>
        </pc:sldMkLst>
      </pc:sldChg>
      <pc:sldChg chg="add del">
        <pc:chgData name="Lim Kelvin" userId="624f6ae12bb7b72b" providerId="LiveId" clId="{6185FF2B-8036-4105-8ADB-9F469B424A73}" dt="2024-12-20T12:19:19.447" v="1249" actId="47"/>
        <pc:sldMkLst>
          <pc:docMk/>
          <pc:sldMk cId="1340591836" sldId="276"/>
        </pc:sldMkLst>
      </pc:sldChg>
      <pc:sldChg chg="addSp delSp modSp add mod modTransition delAnim modAnim">
        <pc:chgData name="Lim Kelvin" userId="624f6ae12bb7b72b" providerId="LiveId" clId="{6185FF2B-8036-4105-8ADB-9F469B424A73}" dt="2024-12-20T12:34:14.791" v="1371"/>
        <pc:sldMkLst>
          <pc:docMk/>
          <pc:sldMk cId="2518578374" sldId="277"/>
        </pc:sldMkLst>
        <pc:picChg chg="add del mod">
          <ac:chgData name="Lim Kelvin" userId="624f6ae12bb7b72b" providerId="LiveId" clId="{6185FF2B-8036-4105-8ADB-9F469B424A73}" dt="2024-12-20T11:34:53.453" v="778" actId="478"/>
          <ac:picMkLst>
            <pc:docMk/>
            <pc:sldMk cId="2518578374" sldId="277"/>
            <ac:picMk id="3" creationId="{1D29CB10-4704-44AA-BCBC-6CBC27B8987E}"/>
          </ac:picMkLst>
        </pc:picChg>
        <pc:picChg chg="add del">
          <ac:chgData name="Lim Kelvin" userId="624f6ae12bb7b72b" providerId="LiveId" clId="{6185FF2B-8036-4105-8ADB-9F469B424A73}" dt="2024-12-20T11:34:53.925" v="779" actId="478"/>
          <ac:picMkLst>
            <pc:docMk/>
            <pc:sldMk cId="2518578374" sldId="277"/>
            <ac:picMk id="5" creationId="{E5426904-CAD1-4903-A720-0CA358B7DEAB}"/>
          </ac:picMkLst>
        </pc:picChg>
        <pc:picChg chg="add del">
          <ac:chgData name="Lim Kelvin" userId="624f6ae12bb7b72b" providerId="LiveId" clId="{6185FF2B-8036-4105-8ADB-9F469B424A73}" dt="2024-12-20T11:34:26.747" v="774" actId="21"/>
          <ac:picMkLst>
            <pc:docMk/>
            <pc:sldMk cId="2518578374" sldId="277"/>
            <ac:picMk id="8" creationId="{F9A5440F-0482-42AF-A4B0-6BBAC2DCE664}"/>
          </ac:picMkLst>
        </pc:picChg>
        <pc:picChg chg="add del mod">
          <ac:chgData name="Lim Kelvin" userId="624f6ae12bb7b72b" providerId="LiveId" clId="{6185FF2B-8036-4105-8ADB-9F469B424A73}" dt="2024-12-20T11:40:59.594" v="823" actId="21"/>
          <ac:picMkLst>
            <pc:docMk/>
            <pc:sldMk cId="2518578374" sldId="277"/>
            <ac:picMk id="10" creationId="{CF101E42-13BF-420D-905A-DAF355390833}"/>
          </ac:picMkLst>
        </pc:picChg>
        <pc:picChg chg="add del">
          <ac:chgData name="Lim Kelvin" userId="624f6ae12bb7b72b" providerId="LiveId" clId="{6185FF2B-8036-4105-8ADB-9F469B424A73}" dt="2024-12-20T11:36:26.059" v="787" actId="478"/>
          <ac:picMkLst>
            <pc:docMk/>
            <pc:sldMk cId="2518578374" sldId="277"/>
            <ac:picMk id="12" creationId="{5F3ECFAD-C307-41E0-8BD2-A358CF2C024E}"/>
          </ac:picMkLst>
        </pc:picChg>
        <pc:picChg chg="add mod">
          <ac:chgData name="Lim Kelvin" userId="624f6ae12bb7b72b" providerId="LiveId" clId="{6185FF2B-8036-4105-8ADB-9F469B424A73}" dt="2024-12-20T11:42:38.197" v="835" actId="1076"/>
          <ac:picMkLst>
            <pc:docMk/>
            <pc:sldMk cId="2518578374" sldId="277"/>
            <ac:picMk id="14" creationId="{8DF2CAFA-DE90-4D9B-91F1-3B78DD67F36B}"/>
          </ac:picMkLst>
        </pc:picChg>
        <pc:picChg chg="add mod">
          <ac:chgData name="Lim Kelvin" userId="624f6ae12bb7b72b" providerId="LiveId" clId="{6185FF2B-8036-4105-8ADB-9F469B424A73}" dt="2024-12-20T11:42:36.613" v="834" actId="1076"/>
          <ac:picMkLst>
            <pc:docMk/>
            <pc:sldMk cId="2518578374" sldId="277"/>
            <ac:picMk id="16" creationId="{C907DE97-D72C-4BAA-BA81-C4A3070C54CB}"/>
          </ac:picMkLst>
        </pc:picChg>
      </pc:sldChg>
      <pc:sldChg chg="addSp add mod">
        <pc:chgData name="Lim Kelvin" userId="624f6ae12bb7b72b" providerId="LiveId" clId="{6185FF2B-8036-4105-8ADB-9F469B424A73}" dt="2024-12-20T11:40:52.659" v="819" actId="22"/>
        <pc:sldMkLst>
          <pc:docMk/>
          <pc:sldMk cId="2369203459" sldId="278"/>
        </pc:sldMkLst>
        <pc:picChg chg="add">
          <ac:chgData name="Lim Kelvin" userId="624f6ae12bb7b72b" providerId="LiveId" clId="{6185FF2B-8036-4105-8ADB-9F469B424A73}" dt="2024-12-20T11:40:52.659" v="819" actId="22"/>
          <ac:picMkLst>
            <pc:docMk/>
            <pc:sldMk cId="2369203459" sldId="278"/>
            <ac:picMk id="3" creationId="{D0C0CDAB-C569-493E-BC75-358CF0BED3CB}"/>
          </ac:picMkLst>
        </pc:picChg>
      </pc:sldChg>
      <pc:sldChg chg="addSp delSp modSp add mod ord">
        <pc:chgData name="Lim Kelvin" userId="624f6ae12bb7b72b" providerId="LiveId" clId="{6185FF2B-8036-4105-8ADB-9F469B424A73}" dt="2024-12-20T11:35:20.060" v="783" actId="1076"/>
        <pc:sldMkLst>
          <pc:docMk/>
          <pc:sldMk cId="1384247712" sldId="279"/>
        </pc:sldMkLst>
        <pc:picChg chg="add del mod">
          <ac:chgData name="Lim Kelvin" userId="624f6ae12bb7b72b" providerId="LiveId" clId="{6185FF2B-8036-4105-8ADB-9F469B424A73}" dt="2024-12-20T11:34:54.885" v="780" actId="478"/>
          <ac:picMkLst>
            <pc:docMk/>
            <pc:sldMk cId="1384247712" sldId="279"/>
            <ac:picMk id="3" creationId="{86DCA450-9E61-4746-9FF4-B985BBD6A286}"/>
          </ac:picMkLst>
        </pc:picChg>
        <pc:picChg chg="add mod">
          <ac:chgData name="Lim Kelvin" userId="624f6ae12bb7b72b" providerId="LiveId" clId="{6185FF2B-8036-4105-8ADB-9F469B424A73}" dt="2024-12-20T11:35:20.060" v="783" actId="1076"/>
          <ac:picMkLst>
            <pc:docMk/>
            <pc:sldMk cId="1384247712" sldId="279"/>
            <ac:picMk id="4" creationId="{7A34A0DF-1D4E-4AD4-9D01-5D01834EF7D3}"/>
          </ac:picMkLst>
        </pc:picChg>
      </pc:sldChg>
      <pc:sldChg chg="addSp delSp modSp add mod modTransition delAnim modAnim">
        <pc:chgData name="Lim Kelvin" userId="624f6ae12bb7b72b" providerId="LiveId" clId="{6185FF2B-8036-4105-8ADB-9F469B424A73}" dt="2024-12-20T12:33:35.937" v="1362"/>
        <pc:sldMkLst>
          <pc:docMk/>
          <pc:sldMk cId="3101691656" sldId="280"/>
        </pc:sldMkLst>
        <pc:picChg chg="add mod">
          <ac:chgData name="Lim Kelvin" userId="624f6ae12bb7b72b" providerId="LiveId" clId="{6185FF2B-8036-4105-8ADB-9F469B424A73}" dt="2024-12-20T11:43:12.905" v="836" actId="1076"/>
          <ac:picMkLst>
            <pc:docMk/>
            <pc:sldMk cId="3101691656" sldId="280"/>
            <ac:picMk id="3" creationId="{6387D1A8-5FA2-40FC-930B-08B147F459E4}"/>
          </ac:picMkLst>
        </pc:picChg>
        <pc:picChg chg="add del mod">
          <ac:chgData name="Lim Kelvin" userId="624f6ae12bb7b72b" providerId="LiveId" clId="{6185FF2B-8036-4105-8ADB-9F469B424A73}" dt="2024-12-20T11:43:58.461" v="840" actId="478"/>
          <ac:picMkLst>
            <pc:docMk/>
            <pc:sldMk cId="3101691656" sldId="280"/>
            <ac:picMk id="4" creationId="{B4120191-5E1D-47FF-AE0F-EECC2F560360}"/>
          </ac:picMkLst>
        </pc:picChg>
        <pc:picChg chg="add mod">
          <ac:chgData name="Lim Kelvin" userId="624f6ae12bb7b72b" providerId="LiveId" clId="{6185FF2B-8036-4105-8ADB-9F469B424A73}" dt="2024-12-20T11:44:04.842" v="845" actId="1076"/>
          <ac:picMkLst>
            <pc:docMk/>
            <pc:sldMk cId="3101691656" sldId="280"/>
            <ac:picMk id="7" creationId="{41FB8F31-EEDD-439D-9A8E-F3EC37F010F2}"/>
          </ac:picMkLst>
        </pc:picChg>
        <pc:picChg chg="add mod">
          <ac:chgData name="Lim Kelvin" userId="624f6ae12bb7b72b" providerId="LiveId" clId="{6185FF2B-8036-4105-8ADB-9F469B424A73}" dt="2024-12-20T11:44:48.826" v="849" actId="1076"/>
          <ac:picMkLst>
            <pc:docMk/>
            <pc:sldMk cId="3101691656" sldId="280"/>
            <ac:picMk id="9" creationId="{08011357-5AC3-43DF-A31A-4533EFA48A08}"/>
          </ac:picMkLst>
        </pc:picChg>
      </pc:sldChg>
      <pc:sldChg chg="addSp add mod ord">
        <pc:chgData name="Lim Kelvin" userId="624f6ae12bb7b72b" providerId="LiveId" clId="{6185FF2B-8036-4105-8ADB-9F469B424A73}" dt="2024-12-20T11:39:49.258" v="813" actId="22"/>
        <pc:sldMkLst>
          <pc:docMk/>
          <pc:sldMk cId="4041111393" sldId="281"/>
        </pc:sldMkLst>
        <pc:picChg chg="add">
          <ac:chgData name="Lim Kelvin" userId="624f6ae12bb7b72b" providerId="LiveId" clId="{6185FF2B-8036-4105-8ADB-9F469B424A73}" dt="2024-12-20T11:39:49.258" v="813" actId="22"/>
          <ac:picMkLst>
            <pc:docMk/>
            <pc:sldMk cId="4041111393" sldId="281"/>
            <ac:picMk id="3" creationId="{EA6AFA09-BA9A-493C-AD4F-FA5B6761558E}"/>
          </ac:picMkLst>
        </pc:picChg>
      </pc:sldChg>
      <pc:sldChg chg="addSp modSp add mod">
        <pc:chgData name="Lim Kelvin" userId="624f6ae12bb7b72b" providerId="LiveId" clId="{6185FF2B-8036-4105-8ADB-9F469B424A73}" dt="2024-12-20T13:11:58.866" v="1960" actId="20577"/>
        <pc:sldMkLst>
          <pc:docMk/>
          <pc:sldMk cId="837402601" sldId="282"/>
        </pc:sldMkLst>
        <pc:spChg chg="add mod">
          <ac:chgData name="Lim Kelvin" userId="624f6ae12bb7b72b" providerId="LiveId" clId="{6185FF2B-8036-4105-8ADB-9F469B424A73}" dt="2024-12-20T13:11:38.235" v="1942" actId="1076"/>
          <ac:spMkLst>
            <pc:docMk/>
            <pc:sldMk cId="837402601" sldId="282"/>
            <ac:spMk id="2" creationId="{ADCFFFB2-871A-4E14-86D1-77103B52DEC2}"/>
          </ac:spMkLst>
        </pc:spChg>
        <pc:spChg chg="add mod">
          <ac:chgData name="Lim Kelvin" userId="624f6ae12bb7b72b" providerId="LiveId" clId="{6185FF2B-8036-4105-8ADB-9F469B424A73}" dt="2024-12-20T13:11:41.804" v="1943" actId="1076"/>
          <ac:spMkLst>
            <pc:docMk/>
            <pc:sldMk cId="837402601" sldId="282"/>
            <ac:spMk id="4" creationId="{A32B303B-BCCA-4F3A-A9F1-8EC884FF60AF}"/>
          </ac:spMkLst>
        </pc:spChg>
        <pc:spChg chg="add mod">
          <ac:chgData name="Lim Kelvin" userId="624f6ae12bb7b72b" providerId="LiveId" clId="{6185FF2B-8036-4105-8ADB-9F469B424A73}" dt="2024-12-20T13:11:58.866" v="1960" actId="20577"/>
          <ac:spMkLst>
            <pc:docMk/>
            <pc:sldMk cId="837402601" sldId="282"/>
            <ac:spMk id="5" creationId="{7E220E55-0BAC-4E98-9865-533015BA4E12}"/>
          </ac:spMkLst>
        </pc:spChg>
        <pc:picChg chg="mod">
          <ac:chgData name="Lim Kelvin" userId="624f6ae12bb7b72b" providerId="LiveId" clId="{6185FF2B-8036-4105-8ADB-9F469B424A73}" dt="2024-12-20T13:08:57.293" v="1922" actId="1076"/>
          <ac:picMkLst>
            <pc:docMk/>
            <pc:sldMk cId="837402601" sldId="282"/>
            <ac:picMk id="6" creationId="{A7404CD2-8F3E-4464-B8C9-80179280227B}"/>
          </ac:picMkLst>
        </pc:picChg>
      </pc:sldChg>
      <pc:sldChg chg="addSp modSp add mod">
        <pc:chgData name="Lim Kelvin" userId="624f6ae12bb7b72b" providerId="LiveId" clId="{6185FF2B-8036-4105-8ADB-9F469B424A73}" dt="2024-12-20T13:15:21.824" v="2016" actId="1076"/>
        <pc:sldMkLst>
          <pc:docMk/>
          <pc:sldMk cId="1657566449" sldId="283"/>
        </pc:sldMkLst>
        <pc:spChg chg="add mod">
          <ac:chgData name="Lim Kelvin" userId="624f6ae12bb7b72b" providerId="LiveId" clId="{6185FF2B-8036-4105-8ADB-9F469B424A73}" dt="2024-12-20T13:15:18.626" v="2015" actId="1076"/>
          <ac:spMkLst>
            <pc:docMk/>
            <pc:sldMk cId="1657566449" sldId="283"/>
            <ac:spMk id="2" creationId="{7EACB083-B790-4FFD-9609-353E621F96F0}"/>
          </ac:spMkLst>
        </pc:spChg>
        <pc:spChg chg="add mod">
          <ac:chgData name="Lim Kelvin" userId="624f6ae12bb7b72b" providerId="LiveId" clId="{6185FF2B-8036-4105-8ADB-9F469B424A73}" dt="2024-12-20T13:15:21.824" v="2016" actId="1076"/>
          <ac:spMkLst>
            <pc:docMk/>
            <pc:sldMk cId="1657566449" sldId="283"/>
            <ac:spMk id="4" creationId="{4E514142-752D-4FB7-988D-5844BA082D22}"/>
          </ac:spMkLst>
        </pc:spChg>
      </pc:sldChg>
      <pc:sldChg chg="addSp delSp modSp add del mod modTransition delAnim">
        <pc:chgData name="Lim Kelvin" userId="624f6ae12bb7b72b" providerId="LiveId" clId="{6185FF2B-8036-4105-8ADB-9F469B424A73}" dt="2024-12-21T12:06:00.824" v="2280" actId="47"/>
        <pc:sldMkLst>
          <pc:docMk/>
          <pc:sldMk cId="336162573" sldId="284"/>
        </pc:sldMkLst>
        <pc:spChg chg="mod">
          <ac:chgData name="Lim Kelvin" userId="624f6ae12bb7b72b" providerId="LiveId" clId="{6185FF2B-8036-4105-8ADB-9F469B424A73}" dt="2024-12-21T12:04:13.292" v="2263" actId="1076"/>
          <ac:spMkLst>
            <pc:docMk/>
            <pc:sldMk cId="336162573" sldId="284"/>
            <ac:spMk id="2" creationId="{87E43EB5-5994-45AC-879E-7194D387CEAA}"/>
          </ac:spMkLst>
        </pc:spChg>
        <pc:spChg chg="del">
          <ac:chgData name="Lim Kelvin" userId="624f6ae12bb7b72b" providerId="LiveId" clId="{6185FF2B-8036-4105-8ADB-9F469B424A73}" dt="2024-12-20T12:30:16.040" v="1326" actId="478"/>
          <ac:spMkLst>
            <pc:docMk/>
            <pc:sldMk cId="336162573" sldId="284"/>
            <ac:spMk id="4" creationId="{866893BC-524E-4C38-BB79-EC63BF423FFA}"/>
          </ac:spMkLst>
        </pc:spChg>
        <pc:spChg chg="mod">
          <ac:chgData name="Lim Kelvin" userId="624f6ae12bb7b72b" providerId="LiveId" clId="{6185FF2B-8036-4105-8ADB-9F469B424A73}" dt="2024-12-21T12:03:31.341" v="2255" actId="164"/>
          <ac:spMkLst>
            <pc:docMk/>
            <pc:sldMk cId="336162573" sldId="284"/>
            <ac:spMk id="7" creationId="{23971DAA-655D-4F8D-B08B-8953D4EF6937}"/>
          </ac:spMkLst>
        </pc:spChg>
        <pc:spChg chg="add mod">
          <ac:chgData name="Lim Kelvin" userId="624f6ae12bb7b72b" providerId="LiveId" clId="{6185FF2B-8036-4105-8ADB-9F469B424A73}" dt="2024-12-20T12:44:38.267" v="1530"/>
          <ac:spMkLst>
            <pc:docMk/>
            <pc:sldMk cId="336162573" sldId="284"/>
            <ac:spMk id="8" creationId="{E2512DD1-A03C-400D-969C-F7982CEFB7FE}"/>
          </ac:spMkLst>
        </pc:spChg>
        <pc:spChg chg="mod">
          <ac:chgData name="Lim Kelvin" userId="624f6ae12bb7b72b" providerId="LiveId" clId="{6185FF2B-8036-4105-8ADB-9F469B424A73}" dt="2024-12-21T12:03:31.341" v="2255" actId="164"/>
          <ac:spMkLst>
            <pc:docMk/>
            <pc:sldMk cId="336162573" sldId="284"/>
            <ac:spMk id="9" creationId="{A35DB24C-5420-4C85-AAB7-F54D49EF2DB3}"/>
          </ac:spMkLst>
        </pc:spChg>
        <pc:grpChg chg="add mod">
          <ac:chgData name="Lim Kelvin" userId="624f6ae12bb7b72b" providerId="LiveId" clId="{6185FF2B-8036-4105-8ADB-9F469B424A73}" dt="2024-12-21T12:03:48.335" v="2260" actId="1076"/>
          <ac:grpSpMkLst>
            <pc:docMk/>
            <pc:sldMk cId="336162573" sldId="284"/>
            <ac:grpSpMk id="3" creationId="{E0C0600C-C0AE-44F7-8E85-A92F0A67C81A}"/>
          </ac:grpSpMkLst>
        </pc:grpChg>
      </pc:sldChg>
      <pc:sldChg chg="add del">
        <pc:chgData name="Lim Kelvin" userId="624f6ae12bb7b72b" providerId="LiveId" clId="{6185FF2B-8036-4105-8ADB-9F469B424A73}" dt="2024-12-20T12:32:35.290" v="1351" actId="2890"/>
        <pc:sldMkLst>
          <pc:docMk/>
          <pc:sldMk cId="380831839" sldId="284"/>
        </pc:sldMkLst>
      </pc:sldChg>
      <pc:sldChg chg="add del ord">
        <pc:chgData name="Lim Kelvin" userId="624f6ae12bb7b72b" providerId="LiveId" clId="{6185FF2B-8036-4105-8ADB-9F469B424A73}" dt="2024-12-20T11:42:31.856" v="831" actId="47"/>
        <pc:sldMkLst>
          <pc:docMk/>
          <pc:sldMk cId="874144971" sldId="284"/>
        </pc:sldMkLst>
      </pc:sldChg>
      <pc:sldChg chg="add del">
        <pc:chgData name="Lim Kelvin" userId="624f6ae12bb7b72b" providerId="LiveId" clId="{6185FF2B-8036-4105-8ADB-9F469B424A73}" dt="2024-12-20T12:32:35.065" v="1350" actId="2890"/>
        <pc:sldMkLst>
          <pc:docMk/>
          <pc:sldMk cId="329156779" sldId="285"/>
        </pc:sldMkLst>
      </pc:sldChg>
      <pc:sldChg chg="modSp add mod ord modTransition">
        <pc:chgData name="Lim Kelvin" userId="624f6ae12bb7b72b" providerId="LiveId" clId="{6185FF2B-8036-4105-8ADB-9F469B424A73}" dt="2024-12-20T12:43:02.774" v="1516"/>
        <pc:sldMkLst>
          <pc:docMk/>
          <pc:sldMk cId="3037727675" sldId="285"/>
        </pc:sldMkLst>
        <pc:spChg chg="mod">
          <ac:chgData name="Lim Kelvin" userId="624f6ae12bb7b72b" providerId="LiveId" clId="{6185FF2B-8036-4105-8ADB-9F469B424A73}" dt="2024-12-20T12:36:29.100" v="1423" actId="1076"/>
          <ac:spMkLst>
            <pc:docMk/>
            <pc:sldMk cId="3037727675" sldId="285"/>
            <ac:spMk id="3" creationId="{819C909D-ABE3-465D-8925-157212325D64}"/>
          </ac:spMkLst>
        </pc:spChg>
      </pc:sldChg>
      <pc:sldChg chg="modSp add del modTransition modAnim">
        <pc:chgData name="Lim Kelvin" userId="624f6ae12bb7b72b" providerId="LiveId" clId="{6185FF2B-8036-4105-8ADB-9F469B424A73}" dt="2024-12-20T12:39:26.606" v="1466" actId="47"/>
        <pc:sldMkLst>
          <pc:docMk/>
          <pc:sldMk cId="295311320" sldId="286"/>
        </pc:sldMkLst>
        <pc:spChg chg="mod">
          <ac:chgData name="Lim Kelvin" userId="624f6ae12bb7b72b" providerId="LiveId" clId="{6185FF2B-8036-4105-8ADB-9F469B424A73}" dt="2024-12-20T12:37:11.260" v="1439" actId="20577"/>
          <ac:spMkLst>
            <pc:docMk/>
            <pc:sldMk cId="295311320" sldId="286"/>
            <ac:spMk id="2" creationId="{B1B2B459-64A6-4D1D-B698-857A7E6A138B}"/>
          </ac:spMkLst>
        </pc:spChg>
      </pc:sldChg>
      <pc:sldChg chg="delSp modSp add mod">
        <pc:chgData name="Lim Kelvin" userId="624f6ae12bb7b72b" providerId="LiveId" clId="{6185FF2B-8036-4105-8ADB-9F469B424A73}" dt="2024-12-20T12:40:53.161" v="1498" actId="1076"/>
        <pc:sldMkLst>
          <pc:docMk/>
          <pc:sldMk cId="3487364187" sldId="286"/>
        </pc:sldMkLst>
        <pc:spChg chg="del mod">
          <ac:chgData name="Lim Kelvin" userId="624f6ae12bb7b72b" providerId="LiveId" clId="{6185FF2B-8036-4105-8ADB-9F469B424A73}" dt="2024-12-20T12:40:28.375" v="1487" actId="478"/>
          <ac:spMkLst>
            <pc:docMk/>
            <pc:sldMk cId="3487364187" sldId="286"/>
            <ac:spMk id="2" creationId="{B1B2B459-64A6-4D1D-B698-857A7E6A138B}"/>
          </ac:spMkLst>
        </pc:spChg>
        <pc:spChg chg="mod">
          <ac:chgData name="Lim Kelvin" userId="624f6ae12bb7b72b" providerId="LiveId" clId="{6185FF2B-8036-4105-8ADB-9F469B424A73}" dt="2024-12-20T12:40:53.161" v="1498" actId="1076"/>
          <ac:spMkLst>
            <pc:docMk/>
            <pc:sldMk cId="3487364187" sldId="286"/>
            <ac:spMk id="3" creationId="{D818404A-881A-4BE3-B2D0-B65785486226}"/>
          </ac:spMkLst>
        </pc:spChg>
      </pc:sldChg>
      <pc:sldChg chg="addSp delSp modSp add mod modAnim">
        <pc:chgData name="Lim Kelvin" userId="624f6ae12bb7b72b" providerId="LiveId" clId="{6185FF2B-8036-4105-8ADB-9F469B424A73}" dt="2024-12-21T12:14:15.543" v="2379"/>
        <pc:sldMkLst>
          <pc:docMk/>
          <pc:sldMk cId="724306817" sldId="287"/>
        </pc:sldMkLst>
        <pc:spChg chg="add mod">
          <ac:chgData name="Lim Kelvin" userId="624f6ae12bb7b72b" providerId="LiveId" clId="{6185FF2B-8036-4105-8ADB-9F469B424A73}" dt="2024-12-20T12:49:23.845" v="1554" actId="20577"/>
          <ac:spMkLst>
            <pc:docMk/>
            <pc:sldMk cId="724306817" sldId="287"/>
            <ac:spMk id="2" creationId="{9E2B0F12-2182-4317-844B-A16EF0567F09}"/>
          </ac:spMkLst>
        </pc:spChg>
        <pc:spChg chg="del mod">
          <ac:chgData name="Lim Kelvin" userId="624f6ae12bb7b72b" providerId="LiveId" clId="{6185FF2B-8036-4105-8ADB-9F469B424A73}" dt="2024-12-20T12:42:20.611" v="1511" actId="478"/>
          <ac:spMkLst>
            <pc:docMk/>
            <pc:sldMk cId="724306817" sldId="287"/>
            <ac:spMk id="3" creationId="{D818404A-881A-4BE3-B2D0-B65785486226}"/>
          </ac:spMkLst>
        </pc:spChg>
        <pc:spChg chg="add del mod">
          <ac:chgData name="Lim Kelvin" userId="624f6ae12bb7b72b" providerId="LiveId" clId="{6185FF2B-8036-4105-8ADB-9F469B424A73}" dt="2024-12-20T12:49:54.579" v="1557" actId="478"/>
          <ac:spMkLst>
            <pc:docMk/>
            <pc:sldMk cId="724306817" sldId="287"/>
            <ac:spMk id="4" creationId="{411720D3-F9C0-46D5-8358-8C8BA5A30459}"/>
          </ac:spMkLst>
        </pc:spChg>
        <pc:spChg chg="add mod">
          <ac:chgData name="Lim Kelvin" userId="624f6ae12bb7b72b" providerId="LiveId" clId="{6185FF2B-8036-4105-8ADB-9F469B424A73}" dt="2024-12-20T13:18:19.639" v="2074" actId="1076"/>
          <ac:spMkLst>
            <pc:docMk/>
            <pc:sldMk cId="724306817" sldId="287"/>
            <ac:spMk id="8" creationId="{C2427407-BA50-444E-897C-F8664524F83E}"/>
          </ac:spMkLst>
        </pc:spChg>
        <pc:spChg chg="add mod">
          <ac:chgData name="Lim Kelvin" userId="624f6ae12bb7b72b" providerId="LiveId" clId="{6185FF2B-8036-4105-8ADB-9F469B424A73}" dt="2024-12-20T13:18:22.420" v="2075" actId="1076"/>
          <ac:spMkLst>
            <pc:docMk/>
            <pc:sldMk cId="724306817" sldId="287"/>
            <ac:spMk id="16" creationId="{1DE1755F-CAA6-44C1-94BF-FC98BC1E923A}"/>
          </ac:spMkLst>
        </pc:spChg>
        <pc:spChg chg="add mod">
          <ac:chgData name="Lim Kelvin" userId="624f6ae12bb7b72b" providerId="LiveId" clId="{6185FF2B-8036-4105-8ADB-9F469B424A73}" dt="2024-12-20T13:18:01.279" v="2072" actId="1076"/>
          <ac:spMkLst>
            <pc:docMk/>
            <pc:sldMk cId="724306817" sldId="287"/>
            <ac:spMk id="17" creationId="{B674EA31-E91C-4FB3-9C3C-AB9728873EE6}"/>
          </ac:spMkLst>
        </pc:spChg>
        <pc:spChg chg="add del mod">
          <ac:chgData name="Lim Kelvin" userId="624f6ae12bb7b72b" providerId="LiveId" clId="{6185FF2B-8036-4105-8ADB-9F469B424A73}" dt="2024-12-20T13:02:16.134" v="1774" actId="478"/>
          <ac:spMkLst>
            <pc:docMk/>
            <pc:sldMk cId="724306817" sldId="287"/>
            <ac:spMk id="18" creationId="{5B603334-3256-4BD4-B316-742925F04CE4}"/>
          </ac:spMkLst>
        </pc:spChg>
        <pc:spChg chg="add del mod">
          <ac:chgData name="Lim Kelvin" userId="624f6ae12bb7b72b" providerId="LiveId" clId="{6185FF2B-8036-4105-8ADB-9F469B424A73}" dt="2024-12-20T13:02:17.972" v="1775" actId="478"/>
          <ac:spMkLst>
            <pc:docMk/>
            <pc:sldMk cId="724306817" sldId="287"/>
            <ac:spMk id="20" creationId="{6C85E342-55E6-49D1-97C3-142B7665749A}"/>
          </ac:spMkLst>
        </pc:spChg>
        <pc:spChg chg="add mod">
          <ac:chgData name="Lim Kelvin" userId="624f6ae12bb7b72b" providerId="LiveId" clId="{6185FF2B-8036-4105-8ADB-9F469B424A73}" dt="2024-12-20T13:19:53.655" v="2163"/>
          <ac:spMkLst>
            <pc:docMk/>
            <pc:sldMk cId="724306817" sldId="287"/>
            <ac:spMk id="21" creationId="{5E9DBC7F-6C23-43EF-A9A5-968A023682A1}"/>
          </ac:spMkLst>
        </pc:spChg>
        <pc:spChg chg="add mod">
          <ac:chgData name="Lim Kelvin" userId="624f6ae12bb7b72b" providerId="LiveId" clId="{6185FF2B-8036-4105-8ADB-9F469B424A73}" dt="2024-12-20T13:20:25.086" v="2172"/>
          <ac:spMkLst>
            <pc:docMk/>
            <pc:sldMk cId="724306817" sldId="287"/>
            <ac:spMk id="22" creationId="{3B60E43D-AD8A-488E-AD1D-FFB737216F1D}"/>
          </ac:spMkLst>
        </pc:spChg>
        <pc:spChg chg="add mod">
          <ac:chgData name="Lim Kelvin" userId="624f6ae12bb7b72b" providerId="LiveId" clId="{6185FF2B-8036-4105-8ADB-9F469B424A73}" dt="2024-12-20T13:20:38.814" v="2194"/>
          <ac:spMkLst>
            <pc:docMk/>
            <pc:sldMk cId="724306817" sldId="287"/>
            <ac:spMk id="23" creationId="{1D3EC47D-9F17-4925-9446-F1F25E5E3CB3}"/>
          </ac:spMkLst>
        </pc:spChg>
        <pc:spChg chg="add mod">
          <ac:chgData name="Lim Kelvin" userId="624f6ae12bb7b72b" providerId="LiveId" clId="{6185FF2B-8036-4105-8ADB-9F469B424A73}" dt="2024-12-20T13:18:27.003" v="2078" actId="1076"/>
          <ac:spMkLst>
            <pc:docMk/>
            <pc:sldMk cId="724306817" sldId="287"/>
            <ac:spMk id="25" creationId="{E54D077B-02D0-443F-ADDE-D7E0F49F54C5}"/>
          </ac:spMkLst>
        </pc:spChg>
        <pc:spChg chg="add mod">
          <ac:chgData name="Lim Kelvin" userId="624f6ae12bb7b72b" providerId="LiveId" clId="{6185FF2B-8036-4105-8ADB-9F469B424A73}" dt="2024-12-20T13:21:10.924" v="2209" actId="14100"/>
          <ac:spMkLst>
            <pc:docMk/>
            <pc:sldMk cId="724306817" sldId="287"/>
            <ac:spMk id="28" creationId="{5E43CF47-45EA-4929-B560-33A814EB8B92}"/>
          </ac:spMkLst>
        </pc:spChg>
        <pc:spChg chg="add mod">
          <ac:chgData name="Lim Kelvin" userId="624f6ae12bb7b72b" providerId="LiveId" clId="{6185FF2B-8036-4105-8ADB-9F469B424A73}" dt="2024-12-20T13:20:50.308" v="2197"/>
          <ac:spMkLst>
            <pc:docMk/>
            <pc:sldMk cId="724306817" sldId="287"/>
            <ac:spMk id="29" creationId="{990049FB-8903-4D0B-8BF8-6CFFF064E2A9}"/>
          </ac:spMkLst>
        </pc:spChg>
        <pc:spChg chg="add mod">
          <ac:chgData name="Lim Kelvin" userId="624f6ae12bb7b72b" providerId="LiveId" clId="{6185FF2B-8036-4105-8ADB-9F469B424A73}" dt="2024-12-20T13:18:32" v="2080" actId="1076"/>
          <ac:spMkLst>
            <pc:docMk/>
            <pc:sldMk cId="724306817" sldId="287"/>
            <ac:spMk id="30" creationId="{0B4CF2EF-405F-43F2-BE0F-AF0E27472A7A}"/>
          </ac:spMkLst>
        </pc:spChg>
        <pc:picChg chg="mod">
          <ac:chgData name="Lim Kelvin" userId="624f6ae12bb7b72b" providerId="LiveId" clId="{6185FF2B-8036-4105-8ADB-9F469B424A73}" dt="2024-12-20T12:43:30.827" v="1521" actId="1076"/>
          <ac:picMkLst>
            <pc:docMk/>
            <pc:sldMk cId="724306817" sldId="287"/>
            <ac:picMk id="6" creationId="{A7404CD2-8F3E-4464-B8C9-80179280227B}"/>
          </ac:picMkLst>
        </pc:picChg>
        <pc:picChg chg="add del mod">
          <ac:chgData name="Lim Kelvin" userId="624f6ae12bb7b72b" providerId="LiveId" clId="{6185FF2B-8036-4105-8ADB-9F469B424A73}" dt="2024-12-20T12:53:27.010" v="1631" actId="478"/>
          <ac:picMkLst>
            <pc:docMk/>
            <pc:sldMk cId="724306817" sldId="287"/>
            <ac:picMk id="7" creationId="{C3F501D5-6A71-4AF4-8E15-CD30F0EC0E36}"/>
          </ac:picMkLst>
        </pc:picChg>
        <pc:picChg chg="add mod">
          <ac:chgData name="Lim Kelvin" userId="624f6ae12bb7b72b" providerId="LiveId" clId="{6185FF2B-8036-4105-8ADB-9F469B424A73}" dt="2024-12-21T12:12:45.123" v="2351" actId="1076"/>
          <ac:picMkLst>
            <pc:docMk/>
            <pc:sldMk cId="724306817" sldId="287"/>
            <ac:picMk id="10" creationId="{C779A8BD-6BC3-4CA2-B3FA-3611DF7988E7}"/>
          </ac:picMkLst>
        </pc:picChg>
        <pc:picChg chg="add del mod">
          <ac:chgData name="Lim Kelvin" userId="624f6ae12bb7b72b" providerId="LiveId" clId="{6185FF2B-8036-4105-8ADB-9F469B424A73}" dt="2024-12-20T13:18:01.279" v="2072" actId="1076"/>
          <ac:picMkLst>
            <pc:docMk/>
            <pc:sldMk cId="724306817" sldId="287"/>
            <ac:picMk id="12" creationId="{43EF699A-FF27-4593-AF24-B546ECA13A9A}"/>
          </ac:picMkLst>
        </pc:picChg>
        <pc:picChg chg="add mod">
          <ac:chgData name="Lim Kelvin" userId="624f6ae12bb7b72b" providerId="LiveId" clId="{6185FF2B-8036-4105-8ADB-9F469B424A73}" dt="2024-12-20T13:18:01.279" v="2072" actId="1076"/>
          <ac:picMkLst>
            <pc:docMk/>
            <pc:sldMk cId="724306817" sldId="287"/>
            <ac:picMk id="13" creationId="{0CCCA5AA-F9D8-4ADB-83CB-B22D47C49FC9}"/>
          </ac:picMkLst>
        </pc:picChg>
        <pc:picChg chg="add del mod">
          <ac:chgData name="Lim Kelvin" userId="624f6ae12bb7b72b" providerId="LiveId" clId="{6185FF2B-8036-4105-8ADB-9F469B424A73}" dt="2024-12-20T13:17:21.114" v="2067" actId="478"/>
          <ac:picMkLst>
            <pc:docMk/>
            <pc:sldMk cId="724306817" sldId="287"/>
            <ac:picMk id="14" creationId="{F7DA4114-FF6D-4E0C-8C07-EC797A406DBF}"/>
          </ac:picMkLst>
        </pc:picChg>
        <pc:picChg chg="add mod">
          <ac:chgData name="Lim Kelvin" userId="624f6ae12bb7b72b" providerId="LiveId" clId="{6185FF2B-8036-4105-8ADB-9F469B424A73}" dt="2024-12-20T13:18:01.279" v="2072" actId="1076"/>
          <ac:picMkLst>
            <pc:docMk/>
            <pc:sldMk cId="724306817" sldId="287"/>
            <ac:picMk id="15" creationId="{6FD69F0C-080F-4E30-9AAD-43088D3CC8E5}"/>
          </ac:picMkLst>
        </pc:picChg>
        <pc:picChg chg="add mod">
          <ac:chgData name="Lim Kelvin" userId="624f6ae12bb7b72b" providerId="LiveId" clId="{6185FF2B-8036-4105-8ADB-9F469B424A73}" dt="2024-12-20T13:18:01.279" v="2072" actId="1076"/>
          <ac:picMkLst>
            <pc:docMk/>
            <pc:sldMk cId="724306817" sldId="287"/>
            <ac:picMk id="19" creationId="{0247ABD2-8AEA-4310-86B7-1F6048599A76}"/>
          </ac:picMkLst>
        </pc:picChg>
        <pc:picChg chg="add mod">
          <ac:chgData name="Lim Kelvin" userId="624f6ae12bb7b72b" providerId="LiveId" clId="{6185FF2B-8036-4105-8ADB-9F469B424A73}" dt="2024-12-21T12:12:50.377" v="2352" actId="1076"/>
          <ac:picMkLst>
            <pc:docMk/>
            <pc:sldMk cId="724306817" sldId="287"/>
            <ac:picMk id="24" creationId="{815A72B3-6B3E-4B6B-B375-A480412DE8E1}"/>
          </ac:picMkLst>
        </pc:picChg>
        <pc:picChg chg="add del mod">
          <ac:chgData name="Lim Kelvin" userId="624f6ae12bb7b72b" providerId="LiveId" clId="{6185FF2B-8036-4105-8ADB-9F469B424A73}" dt="2024-12-20T13:17:20.670" v="2066" actId="478"/>
          <ac:picMkLst>
            <pc:docMk/>
            <pc:sldMk cId="724306817" sldId="287"/>
            <ac:picMk id="26" creationId="{D141BBE6-7231-4DB4-BBDA-1125CCE116C5}"/>
          </ac:picMkLst>
        </pc:picChg>
        <pc:picChg chg="add mod">
          <ac:chgData name="Lim Kelvin" userId="624f6ae12bb7b72b" providerId="LiveId" clId="{6185FF2B-8036-4105-8ADB-9F469B424A73}" dt="2024-12-20T13:18:23.831" v="2077" actId="1076"/>
          <ac:picMkLst>
            <pc:docMk/>
            <pc:sldMk cId="724306817" sldId="287"/>
            <ac:picMk id="27" creationId="{A742BE41-86D3-463C-9C4D-19027C71C7E9}"/>
          </ac:picMkLst>
        </pc:picChg>
      </pc:sldChg>
      <pc:sldChg chg="addSp modSp add del mod">
        <pc:chgData name="Lim Kelvin" userId="624f6ae12bb7b72b" providerId="LiveId" clId="{6185FF2B-8036-4105-8ADB-9F469B424A73}" dt="2024-12-20T12:43:36.491" v="1523" actId="47"/>
        <pc:sldMkLst>
          <pc:docMk/>
          <pc:sldMk cId="4148972653" sldId="288"/>
        </pc:sldMkLst>
        <pc:spChg chg="add mod">
          <ac:chgData name="Lim Kelvin" userId="624f6ae12bb7b72b" providerId="LiveId" clId="{6185FF2B-8036-4105-8ADB-9F469B424A73}" dt="2024-12-20T12:43:14.188" v="1519" actId="1076"/>
          <ac:spMkLst>
            <pc:docMk/>
            <pc:sldMk cId="4148972653" sldId="288"/>
            <ac:spMk id="3" creationId="{0A4CA053-8A5D-4FF7-BAEB-6AFD8402F0BF}"/>
          </ac:spMkLst>
        </pc:spChg>
      </pc:sldChg>
      <pc:sldChg chg="addSp modSp add mod">
        <pc:chgData name="Lim Kelvin" userId="624f6ae12bb7b72b" providerId="LiveId" clId="{6185FF2B-8036-4105-8ADB-9F469B424A73}" dt="2024-12-20T12:44:02.374" v="1528" actId="1076"/>
        <pc:sldMkLst>
          <pc:docMk/>
          <pc:sldMk cId="117447334" sldId="289"/>
        </pc:sldMkLst>
        <pc:spChg chg="add mod">
          <ac:chgData name="Lim Kelvin" userId="624f6ae12bb7b72b" providerId="LiveId" clId="{6185FF2B-8036-4105-8ADB-9F469B424A73}" dt="2024-12-20T12:44:02.374" v="1528" actId="1076"/>
          <ac:spMkLst>
            <pc:docMk/>
            <pc:sldMk cId="117447334" sldId="289"/>
            <ac:spMk id="3" creationId="{85B5C729-C0B8-4206-9F9A-B801F7FCE63A}"/>
          </ac:spMkLst>
        </pc:spChg>
      </pc:sldChg>
      <pc:sldChg chg="modSp add del mod">
        <pc:chgData name="Lim Kelvin" userId="624f6ae12bb7b72b" providerId="LiveId" clId="{6185FF2B-8036-4105-8ADB-9F469B424A73}" dt="2024-12-21T12:02:56.935" v="2253" actId="47"/>
        <pc:sldMkLst>
          <pc:docMk/>
          <pc:sldMk cId="79213680" sldId="290"/>
        </pc:sldMkLst>
        <pc:spChg chg="mod">
          <ac:chgData name="Lim Kelvin" userId="624f6ae12bb7b72b" providerId="LiveId" clId="{6185FF2B-8036-4105-8ADB-9F469B424A73}" dt="2024-12-20T12:44:43.106" v="1532" actId="1076"/>
          <ac:spMkLst>
            <pc:docMk/>
            <pc:sldMk cId="79213680" sldId="290"/>
            <ac:spMk id="2" creationId="{87E43EB5-5994-45AC-879E-7194D387CEAA}"/>
          </ac:spMkLst>
        </pc:spChg>
        <pc:spChg chg="mod">
          <ac:chgData name="Lim Kelvin" userId="624f6ae12bb7b72b" providerId="LiveId" clId="{6185FF2B-8036-4105-8ADB-9F469B424A73}" dt="2024-12-20T12:44:45.001" v="1533" actId="1076"/>
          <ac:spMkLst>
            <pc:docMk/>
            <pc:sldMk cId="79213680" sldId="290"/>
            <ac:spMk id="7" creationId="{23971DAA-655D-4F8D-B08B-8953D4EF6937}"/>
          </ac:spMkLst>
        </pc:spChg>
        <pc:spChg chg="mod">
          <ac:chgData name="Lim Kelvin" userId="624f6ae12bb7b72b" providerId="LiveId" clId="{6185FF2B-8036-4105-8ADB-9F469B424A73}" dt="2024-12-20T12:44:46.010" v="1534" actId="1076"/>
          <ac:spMkLst>
            <pc:docMk/>
            <pc:sldMk cId="79213680" sldId="290"/>
            <ac:spMk id="9" creationId="{A35DB24C-5420-4C85-AAB7-F54D49EF2DB3}"/>
          </ac:spMkLst>
        </pc:spChg>
      </pc:sldChg>
      <pc:sldChg chg="addSp delSp modSp add mod ord">
        <pc:chgData name="Lim Kelvin" userId="624f6ae12bb7b72b" providerId="LiveId" clId="{6185FF2B-8036-4105-8ADB-9F469B424A73}" dt="2024-12-20T13:16:02.031" v="2023"/>
        <pc:sldMkLst>
          <pc:docMk/>
          <pc:sldMk cId="1824890281" sldId="291"/>
        </pc:sldMkLst>
        <pc:spChg chg="add del mod">
          <ac:chgData name="Lim Kelvin" userId="624f6ae12bb7b72b" providerId="LiveId" clId="{6185FF2B-8036-4105-8ADB-9F469B424A73}" dt="2024-12-20T13:15:51.049" v="2022"/>
          <ac:spMkLst>
            <pc:docMk/>
            <pc:sldMk cId="1824890281" sldId="291"/>
            <ac:spMk id="2" creationId="{216240B1-C4D0-4FA5-B8C8-297359FC9070}"/>
          </ac:spMkLst>
        </pc:spChg>
        <pc:spChg chg="add mod">
          <ac:chgData name="Lim Kelvin" userId="624f6ae12bb7b72b" providerId="LiveId" clId="{6185FF2B-8036-4105-8ADB-9F469B424A73}" dt="2024-12-20T13:16:02.031" v="2023"/>
          <ac:spMkLst>
            <pc:docMk/>
            <pc:sldMk cId="1824890281" sldId="291"/>
            <ac:spMk id="4" creationId="{FE5D0866-60CC-42D6-8BFD-B669C3100D04}"/>
          </ac:spMkLst>
        </pc:spChg>
      </pc:sldChg>
      <pc:sldChg chg="modSp add mod">
        <pc:chgData name="Lim Kelvin" userId="624f6ae12bb7b72b" providerId="LiveId" clId="{6185FF2B-8036-4105-8ADB-9F469B424A73}" dt="2024-12-20T13:16:42.601" v="2065" actId="404"/>
        <pc:sldMkLst>
          <pc:docMk/>
          <pc:sldMk cId="2499818263" sldId="292"/>
        </pc:sldMkLst>
        <pc:spChg chg="mod">
          <ac:chgData name="Lim Kelvin" userId="624f6ae12bb7b72b" providerId="LiveId" clId="{6185FF2B-8036-4105-8ADB-9F469B424A73}" dt="2024-12-20T13:16:42.601" v="2065" actId="404"/>
          <ac:spMkLst>
            <pc:docMk/>
            <pc:sldMk cId="2499818263" sldId="292"/>
            <ac:spMk id="4" creationId="{FE5D0866-60CC-42D6-8BFD-B669C3100D04}"/>
          </ac:spMkLst>
        </pc:spChg>
      </pc:sldChg>
      <pc:sldChg chg="modSp add del mod modTransition">
        <pc:chgData name="Lim Kelvin" userId="624f6ae12bb7b72b" providerId="LiveId" clId="{6185FF2B-8036-4105-8ADB-9F469B424A73}" dt="2024-12-21T12:07:53.282" v="2314" actId="47"/>
        <pc:sldMkLst>
          <pc:docMk/>
          <pc:sldMk cId="1079871850" sldId="293"/>
        </pc:sldMkLst>
        <pc:picChg chg="mod">
          <ac:chgData name="Lim Kelvin" userId="624f6ae12bb7b72b" providerId="LiveId" clId="{6185FF2B-8036-4105-8ADB-9F469B424A73}" dt="2024-12-21T12:00:56.656" v="2249" actId="1076"/>
          <ac:picMkLst>
            <pc:docMk/>
            <pc:sldMk cId="1079871850" sldId="293"/>
            <ac:picMk id="9" creationId="{751478B7-28C4-48C9-A8D7-F3F5067A0F23}"/>
          </ac:picMkLst>
        </pc:picChg>
      </pc:sldChg>
      <pc:sldChg chg="addSp modSp add del mod">
        <pc:chgData name="Lim Kelvin" userId="624f6ae12bb7b72b" providerId="LiveId" clId="{6185FF2B-8036-4105-8ADB-9F469B424A73}" dt="2024-12-21T12:05:50.059" v="2277" actId="47"/>
        <pc:sldMkLst>
          <pc:docMk/>
          <pc:sldMk cId="3964171758" sldId="294"/>
        </pc:sldMkLst>
        <pc:spChg chg="mod">
          <ac:chgData name="Lim Kelvin" userId="624f6ae12bb7b72b" providerId="LiveId" clId="{6185FF2B-8036-4105-8ADB-9F469B424A73}" dt="2024-12-21T12:04:38.265" v="2269"/>
          <ac:spMkLst>
            <pc:docMk/>
            <pc:sldMk cId="3964171758" sldId="294"/>
            <ac:spMk id="2" creationId="{87E43EB5-5994-45AC-879E-7194D387CEAA}"/>
          </ac:spMkLst>
        </pc:spChg>
        <pc:spChg chg="mod">
          <ac:chgData name="Lim Kelvin" userId="624f6ae12bb7b72b" providerId="LiveId" clId="{6185FF2B-8036-4105-8ADB-9F469B424A73}" dt="2024-12-21T12:04:38.265" v="2269"/>
          <ac:spMkLst>
            <pc:docMk/>
            <pc:sldMk cId="3964171758" sldId="294"/>
            <ac:spMk id="7" creationId="{23971DAA-655D-4F8D-B08B-8953D4EF6937}"/>
          </ac:spMkLst>
        </pc:spChg>
        <pc:spChg chg="add mod ord">
          <ac:chgData name="Lim Kelvin" userId="624f6ae12bb7b72b" providerId="LiveId" clId="{6185FF2B-8036-4105-8ADB-9F469B424A73}" dt="2024-12-21T12:05:04.763" v="2276" actId="1076"/>
          <ac:spMkLst>
            <pc:docMk/>
            <pc:sldMk cId="3964171758" sldId="294"/>
            <ac:spMk id="8" creationId="{733482E8-D37D-4621-8104-5F64234A327C}"/>
          </ac:spMkLst>
        </pc:spChg>
        <pc:spChg chg="mod">
          <ac:chgData name="Lim Kelvin" userId="624f6ae12bb7b72b" providerId="LiveId" clId="{6185FF2B-8036-4105-8ADB-9F469B424A73}" dt="2024-12-21T12:04:38.265" v="2269"/>
          <ac:spMkLst>
            <pc:docMk/>
            <pc:sldMk cId="3964171758" sldId="294"/>
            <ac:spMk id="9" creationId="{A35DB24C-5420-4C85-AAB7-F54D49EF2DB3}"/>
          </ac:spMkLst>
        </pc:spChg>
        <pc:grpChg chg="add mod">
          <ac:chgData name="Lim Kelvin" userId="624f6ae12bb7b72b" providerId="LiveId" clId="{6185FF2B-8036-4105-8ADB-9F469B424A73}" dt="2024-12-21T12:04:46.985" v="2272" actId="1076"/>
          <ac:grpSpMkLst>
            <pc:docMk/>
            <pc:sldMk cId="3964171758" sldId="294"/>
            <ac:grpSpMk id="3" creationId="{369A2A2A-E184-4640-A620-09F35BD76C8C}"/>
          </ac:grpSpMkLst>
        </pc:grpChg>
      </pc:sldChg>
      <pc:sldChg chg="modSp add del mod">
        <pc:chgData name="Lim Kelvin" userId="624f6ae12bb7b72b" providerId="LiveId" clId="{6185FF2B-8036-4105-8ADB-9F469B424A73}" dt="2024-12-21T12:06:58.478" v="2300" actId="1076"/>
        <pc:sldMkLst>
          <pc:docMk/>
          <pc:sldMk cId="1220389483" sldId="295"/>
        </pc:sldMkLst>
        <pc:spChg chg="mod">
          <ac:chgData name="Lim Kelvin" userId="624f6ae12bb7b72b" providerId="LiveId" clId="{6185FF2B-8036-4105-8ADB-9F469B424A73}" dt="2024-12-21T12:06:50.615" v="2296" actId="1076"/>
          <ac:spMkLst>
            <pc:docMk/>
            <pc:sldMk cId="1220389483" sldId="295"/>
            <ac:spMk id="2" creationId="{87E43EB5-5994-45AC-879E-7194D387CEAA}"/>
          </ac:spMkLst>
        </pc:spChg>
        <pc:grpChg chg="mod">
          <ac:chgData name="Lim Kelvin" userId="624f6ae12bb7b72b" providerId="LiveId" clId="{6185FF2B-8036-4105-8ADB-9F469B424A73}" dt="2024-12-21T12:06:58.478" v="2300" actId="1076"/>
          <ac:grpSpMkLst>
            <pc:docMk/>
            <pc:sldMk cId="1220389483" sldId="295"/>
            <ac:grpSpMk id="3" creationId="{369A2A2A-E184-4640-A620-09F35BD76C8C}"/>
          </ac:grpSpMkLst>
        </pc:grpChg>
      </pc:sldChg>
      <pc:sldChg chg="modSp add del mod">
        <pc:chgData name="Lim Kelvin" userId="624f6ae12bb7b72b" providerId="LiveId" clId="{6185FF2B-8036-4105-8ADB-9F469B424A73}" dt="2024-12-21T12:07:15.303" v="2304" actId="47"/>
        <pc:sldMkLst>
          <pc:docMk/>
          <pc:sldMk cId="823494367" sldId="296"/>
        </pc:sldMkLst>
        <pc:grpChg chg="mod">
          <ac:chgData name="Lim Kelvin" userId="624f6ae12bb7b72b" providerId="LiveId" clId="{6185FF2B-8036-4105-8ADB-9F469B424A73}" dt="2024-12-21T12:07:12.794" v="2303" actId="1076"/>
          <ac:grpSpMkLst>
            <pc:docMk/>
            <pc:sldMk cId="823494367" sldId="296"/>
            <ac:grpSpMk id="3" creationId="{369A2A2A-E184-4640-A620-09F35BD76C8C}"/>
          </ac:grpSpMkLst>
        </pc:grpChg>
      </pc:sldChg>
      <pc:sldChg chg="addSp delSp modSp add mod ord">
        <pc:chgData name="Lim Kelvin" userId="624f6ae12bb7b72b" providerId="LiveId" clId="{6185FF2B-8036-4105-8ADB-9F469B424A73}" dt="2024-12-21T12:08:30.812" v="2319" actId="14100"/>
        <pc:sldMkLst>
          <pc:docMk/>
          <pc:sldMk cId="2725090165" sldId="296"/>
        </pc:sldMkLst>
        <pc:spChg chg="del">
          <ac:chgData name="Lim Kelvin" userId="624f6ae12bb7b72b" providerId="LiveId" clId="{6185FF2B-8036-4105-8ADB-9F469B424A73}" dt="2024-12-21T12:07:44.412" v="2308" actId="478"/>
          <ac:spMkLst>
            <pc:docMk/>
            <pc:sldMk cId="2725090165" sldId="296"/>
            <ac:spMk id="3" creationId="{85B5C729-C0B8-4206-9F9A-B801F7FCE63A}"/>
          </ac:spMkLst>
        </pc:spChg>
        <pc:picChg chg="add mod">
          <ac:chgData name="Lim Kelvin" userId="624f6ae12bb7b72b" providerId="LiveId" clId="{6185FF2B-8036-4105-8ADB-9F469B424A73}" dt="2024-12-21T12:08:30.812" v="2319" actId="14100"/>
          <ac:picMkLst>
            <pc:docMk/>
            <pc:sldMk cId="2725090165" sldId="296"/>
            <ac:picMk id="4" creationId="{AEE3D789-32A3-4116-9890-0E86AA0196E0}"/>
          </ac:picMkLst>
        </pc:picChg>
      </pc:sldChg>
      <pc:sldChg chg="modSp add del mod">
        <pc:chgData name="Lim Kelvin" userId="624f6ae12bb7b72b" providerId="LiveId" clId="{6185FF2B-8036-4105-8ADB-9F469B424A73}" dt="2024-12-21T12:06:51.416" v="2298" actId="2890"/>
        <pc:sldMkLst>
          <pc:docMk/>
          <pc:sldMk cId="3042663295" sldId="296"/>
        </pc:sldMkLst>
        <pc:spChg chg="mod">
          <ac:chgData name="Lim Kelvin" userId="624f6ae12bb7b72b" providerId="LiveId" clId="{6185FF2B-8036-4105-8ADB-9F469B424A73}" dt="2024-12-21T12:06:50.131" v="2294" actId="1076"/>
          <ac:spMkLst>
            <pc:docMk/>
            <pc:sldMk cId="3042663295" sldId="296"/>
            <ac:spMk id="2" creationId="{87E43EB5-5994-45AC-879E-7194D387CEAA}"/>
          </ac:spMkLst>
        </pc:spChg>
        <pc:spChg chg="mod">
          <ac:chgData name="Lim Kelvin" userId="624f6ae12bb7b72b" providerId="LiveId" clId="{6185FF2B-8036-4105-8ADB-9F469B424A73}" dt="2024-12-21T12:06:49.829" v="2293" actId="1076"/>
          <ac:spMkLst>
            <pc:docMk/>
            <pc:sldMk cId="3042663295" sldId="296"/>
            <ac:spMk id="7" creationId="{23971DAA-655D-4F8D-B08B-8953D4EF6937}"/>
          </ac:spMkLst>
        </pc:spChg>
      </pc:sldChg>
      <pc:sldChg chg="addSp modSp add mod">
        <pc:chgData name="Lim Kelvin" userId="624f6ae12bb7b72b" providerId="LiveId" clId="{6185FF2B-8036-4105-8ADB-9F469B424A73}" dt="2024-12-21T12:10:08.318" v="2334" actId="1076"/>
        <pc:sldMkLst>
          <pc:docMk/>
          <pc:sldMk cId="2361083677" sldId="297"/>
        </pc:sldMkLst>
        <pc:picChg chg="mod">
          <ac:chgData name="Lim Kelvin" userId="624f6ae12bb7b72b" providerId="LiveId" clId="{6185FF2B-8036-4105-8ADB-9F469B424A73}" dt="2024-12-21T12:10:08.318" v="2334" actId="1076"/>
          <ac:picMkLst>
            <pc:docMk/>
            <pc:sldMk cId="2361083677" sldId="297"/>
            <ac:picMk id="4" creationId="{AEE3D789-32A3-4116-9890-0E86AA0196E0}"/>
          </ac:picMkLst>
        </pc:picChg>
        <pc:picChg chg="add mod">
          <ac:chgData name="Lim Kelvin" userId="624f6ae12bb7b72b" providerId="LiveId" clId="{6185FF2B-8036-4105-8ADB-9F469B424A73}" dt="2024-12-21T12:09:27.965" v="2331" actId="571"/>
          <ac:picMkLst>
            <pc:docMk/>
            <pc:sldMk cId="2361083677" sldId="297"/>
            <ac:picMk id="5" creationId="{0EC64B92-E32B-42F7-9DB0-0F2B1A90259F}"/>
          </ac:picMkLst>
        </pc:picChg>
      </pc:sldChg>
      <pc:sldChg chg="modSp add del mod">
        <pc:chgData name="Lim Kelvin" userId="624f6ae12bb7b72b" providerId="LiveId" clId="{6185FF2B-8036-4105-8ADB-9F469B424A73}" dt="2024-12-21T12:06:50.852" v="2297" actId="2890"/>
        <pc:sldMkLst>
          <pc:docMk/>
          <pc:sldMk cId="2987951398" sldId="297"/>
        </pc:sldMkLst>
        <pc:spChg chg="mod">
          <ac:chgData name="Lim Kelvin" userId="624f6ae12bb7b72b" providerId="LiveId" clId="{6185FF2B-8036-4105-8ADB-9F469B424A73}" dt="2024-12-21T12:06:48.404" v="2292" actId="1076"/>
          <ac:spMkLst>
            <pc:docMk/>
            <pc:sldMk cId="2987951398" sldId="297"/>
            <ac:spMk id="2" creationId="{87E43EB5-5994-45AC-879E-7194D387CEAA}"/>
          </ac:spMkLst>
        </pc:spChg>
        <pc:spChg chg="mod">
          <ac:chgData name="Lim Kelvin" userId="624f6ae12bb7b72b" providerId="LiveId" clId="{6185FF2B-8036-4105-8ADB-9F469B424A73}" dt="2024-12-21T12:06:48.070" v="2291" actId="1076"/>
          <ac:spMkLst>
            <pc:docMk/>
            <pc:sldMk cId="2987951398" sldId="297"/>
            <ac:spMk id="7" creationId="{23971DAA-655D-4F8D-B08B-8953D4EF6937}"/>
          </ac:spMkLst>
        </pc:spChg>
        <pc:spChg chg="mod">
          <ac:chgData name="Lim Kelvin" userId="624f6ae12bb7b72b" providerId="LiveId" clId="{6185FF2B-8036-4105-8ADB-9F469B424A73}" dt="2024-12-21T12:06:47.754" v="2290" actId="1076"/>
          <ac:spMkLst>
            <pc:docMk/>
            <pc:sldMk cId="2987951398" sldId="297"/>
            <ac:spMk id="9" creationId="{A35DB24C-5420-4C85-AAB7-F54D49EF2DB3}"/>
          </ac:spMkLst>
        </pc:spChg>
      </pc:sldChg>
      <pc:sldChg chg="modSp add del mod">
        <pc:chgData name="Lim Kelvin" userId="624f6ae12bb7b72b" providerId="LiveId" clId="{6185FF2B-8036-4105-8ADB-9F469B424A73}" dt="2024-12-21T12:10:25.585" v="2336" actId="1076"/>
        <pc:sldMkLst>
          <pc:docMk/>
          <pc:sldMk cId="1415293658" sldId="298"/>
        </pc:sldMkLst>
        <pc:picChg chg="mod">
          <ac:chgData name="Lim Kelvin" userId="624f6ae12bb7b72b" providerId="LiveId" clId="{6185FF2B-8036-4105-8ADB-9F469B424A73}" dt="2024-12-21T12:10:25.585" v="2336" actId="1076"/>
          <ac:picMkLst>
            <pc:docMk/>
            <pc:sldMk cId="1415293658" sldId="298"/>
            <ac:picMk id="4" creationId="{AEE3D789-32A3-4116-9890-0E86AA0196E0}"/>
          </ac:picMkLst>
        </pc:picChg>
      </pc:sldChg>
      <pc:sldChg chg="delSp add mod ord">
        <pc:chgData name="Lim Kelvin" userId="624f6ae12bb7b72b" providerId="LiveId" clId="{6185FF2B-8036-4105-8ADB-9F469B424A73}" dt="2024-12-21T12:16:10.427" v="2383"/>
        <pc:sldMkLst>
          <pc:docMk/>
          <pc:sldMk cId="497070582" sldId="299"/>
        </pc:sldMkLst>
        <pc:spChg chg="del">
          <ac:chgData name="Lim Kelvin" userId="624f6ae12bb7b72b" providerId="LiveId" clId="{6185FF2B-8036-4105-8ADB-9F469B424A73}" dt="2024-12-21T12:16:08.496" v="2381" actId="478"/>
          <ac:spMkLst>
            <pc:docMk/>
            <pc:sldMk cId="497070582" sldId="299"/>
            <ac:spMk id="3" creationId="{85B5C729-C0B8-4206-9F9A-B801F7FCE63A}"/>
          </ac:spMkLst>
        </pc:spChg>
      </pc:sldChg>
      <pc:sldChg chg="add">
        <pc:chgData name="Lim Kelvin" userId="624f6ae12bb7b72b" providerId="LiveId" clId="{6185FF2B-8036-4105-8ADB-9F469B424A73}" dt="2024-12-21T12:16:11.344" v="2384" actId="2890"/>
        <pc:sldMkLst>
          <pc:docMk/>
          <pc:sldMk cId="4227735067" sldId="300"/>
        </pc:sldMkLst>
      </pc:sldChg>
      <pc:sldChg chg="modSp add mod ord">
        <pc:chgData name="Lim Kelvin" userId="624f6ae12bb7b72b" providerId="LiveId" clId="{6185FF2B-8036-4105-8ADB-9F469B424A73}" dt="2024-12-21T12:17:00.294" v="2404" actId="1076"/>
        <pc:sldMkLst>
          <pc:docMk/>
          <pc:sldMk cId="840083161" sldId="301"/>
        </pc:sldMkLst>
        <pc:spChg chg="mod">
          <ac:chgData name="Lim Kelvin" userId="624f6ae12bb7b72b" providerId="LiveId" clId="{6185FF2B-8036-4105-8ADB-9F469B424A73}" dt="2024-12-21T12:17:00.294" v="2404" actId="1076"/>
          <ac:spMkLst>
            <pc:docMk/>
            <pc:sldMk cId="840083161" sldId="301"/>
            <ac:spMk id="3" creationId="{D818404A-881A-4BE3-B2D0-B65785486226}"/>
          </ac:spMkLst>
        </pc:spChg>
        <pc:picChg chg="mod">
          <ac:chgData name="Lim Kelvin" userId="624f6ae12bb7b72b" providerId="LiveId" clId="{6185FF2B-8036-4105-8ADB-9F469B424A73}" dt="2024-12-21T12:16:48.251" v="2402" actId="1076"/>
          <ac:picMkLst>
            <pc:docMk/>
            <pc:sldMk cId="840083161" sldId="301"/>
            <ac:picMk id="6" creationId="{A7404CD2-8F3E-4464-B8C9-80179280227B}"/>
          </ac:picMkLst>
        </pc:picChg>
      </pc:sldChg>
    </pc:docChg>
  </pc:docChgLst>
  <pc:docChgLst>
    <pc:chgData name="Lim Kelvin" userId="624f6ae12bb7b72b" providerId="LiveId" clId="{B272414D-B18A-4D81-997D-E20EBAE48599}"/>
    <pc:docChg chg="undo redo custSel addSld delSld modSld sldOrd">
      <pc:chgData name="Lim Kelvin" userId="624f6ae12bb7b72b" providerId="LiveId" clId="{B272414D-B18A-4D81-997D-E20EBAE48599}" dt="2024-12-21T18:05:26.075" v="3064" actId="1076"/>
      <pc:docMkLst>
        <pc:docMk/>
      </pc:docMkLst>
      <pc:sldChg chg="addSp modSp mod modTransition">
        <pc:chgData name="Lim Kelvin" userId="624f6ae12bb7b72b" providerId="LiveId" clId="{B272414D-B18A-4D81-997D-E20EBAE48599}" dt="2024-12-21T16:30:02.061" v="2035" actId="1076"/>
        <pc:sldMkLst>
          <pc:docMk/>
          <pc:sldMk cId="1143890734" sldId="264"/>
        </pc:sldMkLst>
        <pc:spChg chg="mod">
          <ac:chgData name="Lim Kelvin" userId="624f6ae12bb7b72b" providerId="LiveId" clId="{B272414D-B18A-4D81-997D-E20EBAE48599}" dt="2024-12-21T16:14:16.292" v="1718"/>
          <ac:spMkLst>
            <pc:docMk/>
            <pc:sldMk cId="1143890734" sldId="264"/>
            <ac:spMk id="7" creationId="{A476C762-E70B-47FD-AAF8-0BDE8C0ADAC4}"/>
          </ac:spMkLst>
        </pc:spChg>
        <pc:spChg chg="mod">
          <ac:chgData name="Lim Kelvin" userId="624f6ae12bb7b72b" providerId="LiveId" clId="{B272414D-B18A-4D81-997D-E20EBAE48599}" dt="2024-12-21T16:29:49.608" v="2034" actId="121"/>
          <ac:spMkLst>
            <pc:docMk/>
            <pc:sldMk cId="1143890734" sldId="264"/>
            <ac:spMk id="8" creationId="{CF0CDDE1-DCAB-4918-81F6-0C7ACEA234E4}"/>
          </ac:spMkLst>
        </pc:spChg>
        <pc:spChg chg="mod">
          <ac:chgData name="Lim Kelvin" userId="624f6ae12bb7b72b" providerId="LiveId" clId="{B272414D-B18A-4D81-997D-E20EBAE48599}" dt="2024-12-21T16:14:16.292" v="1718"/>
          <ac:spMkLst>
            <pc:docMk/>
            <pc:sldMk cId="1143890734" sldId="264"/>
            <ac:spMk id="10" creationId="{016AB1A5-4E24-4F2C-88A1-69D77D758B83}"/>
          </ac:spMkLst>
        </pc:spChg>
        <pc:grpChg chg="add mod">
          <ac:chgData name="Lim Kelvin" userId="624f6ae12bb7b72b" providerId="LiveId" clId="{B272414D-B18A-4D81-997D-E20EBAE48599}" dt="2024-12-21T16:30:02.061" v="2035" actId="1076"/>
          <ac:grpSpMkLst>
            <pc:docMk/>
            <pc:sldMk cId="1143890734" sldId="264"/>
            <ac:grpSpMk id="5" creationId="{EB10F144-0D0F-45AC-8C6A-C9C84D0D6A7E}"/>
          </ac:grpSpMkLst>
        </pc:grpChg>
      </pc:sldChg>
      <pc:sldChg chg="addSp modSp mod modTransition">
        <pc:chgData name="Lim Kelvin" userId="624f6ae12bb7b72b" providerId="LiveId" clId="{B272414D-B18A-4D81-997D-E20EBAE48599}" dt="2024-12-21T16:14:27.030" v="1725" actId="1076"/>
        <pc:sldMkLst>
          <pc:docMk/>
          <pc:sldMk cId="1723996530" sldId="266"/>
        </pc:sldMkLst>
        <pc:spChg chg="mod">
          <ac:chgData name="Lim Kelvin" userId="624f6ae12bb7b72b" providerId="LiveId" clId="{B272414D-B18A-4D81-997D-E20EBAE48599}" dt="2024-12-21T16:08:53.182" v="1674" actId="1076"/>
          <ac:spMkLst>
            <pc:docMk/>
            <pc:sldMk cId="1723996530" sldId="266"/>
            <ac:spMk id="3" creationId="{D818404A-881A-4BE3-B2D0-B65785486226}"/>
          </ac:spMkLst>
        </pc:spChg>
        <pc:spChg chg="mod">
          <ac:chgData name="Lim Kelvin" userId="624f6ae12bb7b72b" providerId="LiveId" clId="{B272414D-B18A-4D81-997D-E20EBAE48599}" dt="2024-12-21T16:14:20.218" v="1720"/>
          <ac:spMkLst>
            <pc:docMk/>
            <pc:sldMk cId="1723996530" sldId="266"/>
            <ac:spMk id="7" creationId="{BEF66975-654D-4891-BCE1-71B3D1E561AA}"/>
          </ac:spMkLst>
        </pc:spChg>
        <pc:spChg chg="mod">
          <ac:chgData name="Lim Kelvin" userId="624f6ae12bb7b72b" providerId="LiveId" clId="{B272414D-B18A-4D81-997D-E20EBAE48599}" dt="2024-12-21T16:14:20.218" v="1720"/>
          <ac:spMkLst>
            <pc:docMk/>
            <pc:sldMk cId="1723996530" sldId="266"/>
            <ac:spMk id="8" creationId="{318F1DCF-B203-4302-A1BE-A61D622BE025}"/>
          </ac:spMkLst>
        </pc:spChg>
        <pc:grpChg chg="add mod">
          <ac:chgData name="Lim Kelvin" userId="624f6ae12bb7b72b" providerId="LiveId" clId="{B272414D-B18A-4D81-997D-E20EBAE48599}" dt="2024-12-21T16:14:27.030" v="1725" actId="1076"/>
          <ac:grpSpMkLst>
            <pc:docMk/>
            <pc:sldMk cId="1723996530" sldId="266"/>
            <ac:grpSpMk id="5" creationId="{FADD1DCA-6509-4D43-80D6-711423D0693D}"/>
          </ac:grpSpMkLst>
        </pc:grpChg>
        <pc:picChg chg="mod">
          <ac:chgData name="Lim Kelvin" userId="624f6ae12bb7b72b" providerId="LiveId" clId="{B272414D-B18A-4D81-997D-E20EBAE48599}" dt="2024-12-21T16:14:23.780" v="1724" actId="1076"/>
          <ac:picMkLst>
            <pc:docMk/>
            <pc:sldMk cId="1723996530" sldId="266"/>
            <ac:picMk id="6" creationId="{A7404CD2-8F3E-4464-B8C9-80179280227B}"/>
          </ac:picMkLst>
        </pc:picChg>
      </pc:sldChg>
      <pc:sldChg chg="modSp mod">
        <pc:chgData name="Lim Kelvin" userId="624f6ae12bb7b72b" providerId="LiveId" clId="{B272414D-B18A-4D81-997D-E20EBAE48599}" dt="2024-12-21T13:52:33.682" v="693"/>
        <pc:sldMkLst>
          <pc:docMk/>
          <pc:sldMk cId="837402601" sldId="282"/>
        </pc:sldMkLst>
        <pc:spChg chg="mod">
          <ac:chgData name="Lim Kelvin" userId="624f6ae12bb7b72b" providerId="LiveId" clId="{B272414D-B18A-4D81-997D-E20EBAE48599}" dt="2024-12-21T13:52:33.682" v="693"/>
          <ac:spMkLst>
            <pc:docMk/>
            <pc:sldMk cId="837402601" sldId="282"/>
            <ac:spMk id="4" creationId="{A32B303B-BCCA-4F3A-A9F1-8EC884FF60AF}"/>
          </ac:spMkLst>
        </pc:spChg>
      </pc:sldChg>
      <pc:sldChg chg="addSp delSp modSp del mod modAnim">
        <pc:chgData name="Lim Kelvin" userId="624f6ae12bb7b72b" providerId="LiveId" clId="{B272414D-B18A-4D81-997D-E20EBAE48599}" dt="2024-12-21T17:02:15.908" v="2543" actId="47"/>
        <pc:sldMkLst>
          <pc:docMk/>
          <pc:sldMk cId="3487364187" sldId="286"/>
        </pc:sldMkLst>
        <pc:spChg chg="add mod">
          <ac:chgData name="Lim Kelvin" userId="624f6ae12bb7b72b" providerId="LiveId" clId="{B272414D-B18A-4D81-997D-E20EBAE48599}" dt="2024-12-21T16:48:53.935" v="2452" actId="1076"/>
          <ac:spMkLst>
            <pc:docMk/>
            <pc:sldMk cId="3487364187" sldId="286"/>
            <ac:spMk id="2" creationId="{48806E4E-DC7E-4A0D-B491-182F62895E5F}"/>
          </ac:spMkLst>
        </pc:spChg>
        <pc:spChg chg="mod">
          <ac:chgData name="Lim Kelvin" userId="624f6ae12bb7b72b" providerId="LiveId" clId="{B272414D-B18A-4D81-997D-E20EBAE48599}" dt="2024-12-21T16:08:17.726" v="1670" actId="1076"/>
          <ac:spMkLst>
            <pc:docMk/>
            <pc:sldMk cId="3487364187" sldId="286"/>
            <ac:spMk id="3" creationId="{D818404A-881A-4BE3-B2D0-B65785486226}"/>
          </ac:spMkLst>
        </pc:spChg>
        <pc:spChg chg="add mod">
          <ac:chgData name="Lim Kelvin" userId="624f6ae12bb7b72b" providerId="LiveId" clId="{B272414D-B18A-4D81-997D-E20EBAE48599}" dt="2024-12-21T16:48:50.717" v="2451" actId="1076"/>
          <ac:spMkLst>
            <pc:docMk/>
            <pc:sldMk cId="3487364187" sldId="286"/>
            <ac:spMk id="4" creationId="{50725D8D-F4E2-4B83-BB29-1BA66DDC7FF9}"/>
          </ac:spMkLst>
        </pc:spChg>
        <pc:spChg chg="mod">
          <ac:chgData name="Lim Kelvin" userId="624f6ae12bb7b72b" providerId="LiveId" clId="{B272414D-B18A-4D81-997D-E20EBAE48599}" dt="2024-12-21T16:14:41.380" v="1726"/>
          <ac:spMkLst>
            <pc:docMk/>
            <pc:sldMk cId="3487364187" sldId="286"/>
            <ac:spMk id="8" creationId="{1DC5A97D-BD84-42E3-BB08-6DADA4A4D8E1}"/>
          </ac:spMkLst>
        </pc:spChg>
        <pc:spChg chg="mod">
          <ac:chgData name="Lim Kelvin" userId="624f6ae12bb7b72b" providerId="LiveId" clId="{B272414D-B18A-4D81-997D-E20EBAE48599}" dt="2024-12-21T16:14:41.380" v="1726"/>
          <ac:spMkLst>
            <pc:docMk/>
            <pc:sldMk cId="3487364187" sldId="286"/>
            <ac:spMk id="9" creationId="{6695910E-853D-4A90-B25D-99B9C20F8C68}"/>
          </ac:spMkLst>
        </pc:spChg>
        <pc:spChg chg="mod">
          <ac:chgData name="Lim Kelvin" userId="624f6ae12bb7b72b" providerId="LiveId" clId="{B272414D-B18A-4D81-997D-E20EBAE48599}" dt="2024-12-21T16:15:16.529" v="1731"/>
          <ac:spMkLst>
            <pc:docMk/>
            <pc:sldMk cId="3487364187" sldId="286"/>
            <ac:spMk id="11" creationId="{E185EEED-E95A-4967-8240-994A2218C2FB}"/>
          </ac:spMkLst>
        </pc:spChg>
        <pc:spChg chg="mod">
          <ac:chgData name="Lim Kelvin" userId="624f6ae12bb7b72b" providerId="LiveId" clId="{B272414D-B18A-4D81-997D-E20EBAE48599}" dt="2024-12-21T16:15:16.529" v="1731"/>
          <ac:spMkLst>
            <pc:docMk/>
            <pc:sldMk cId="3487364187" sldId="286"/>
            <ac:spMk id="12" creationId="{38E8D325-F909-4A65-8374-74FC74F71189}"/>
          </ac:spMkLst>
        </pc:spChg>
        <pc:spChg chg="mod">
          <ac:chgData name="Lim Kelvin" userId="624f6ae12bb7b72b" providerId="LiveId" clId="{B272414D-B18A-4D81-997D-E20EBAE48599}" dt="2024-12-21T16:15:20.032" v="1734"/>
          <ac:spMkLst>
            <pc:docMk/>
            <pc:sldMk cId="3487364187" sldId="286"/>
            <ac:spMk id="14" creationId="{7ABA324E-893B-4711-8592-25774A648C74}"/>
          </ac:spMkLst>
        </pc:spChg>
        <pc:spChg chg="mod">
          <ac:chgData name="Lim Kelvin" userId="624f6ae12bb7b72b" providerId="LiveId" clId="{B272414D-B18A-4D81-997D-E20EBAE48599}" dt="2024-12-21T16:15:20.032" v="1734"/>
          <ac:spMkLst>
            <pc:docMk/>
            <pc:sldMk cId="3487364187" sldId="286"/>
            <ac:spMk id="15" creationId="{46329002-7D27-4C15-9D23-1FA5C56EA345}"/>
          </ac:spMkLst>
        </pc:spChg>
        <pc:spChg chg="add del mod">
          <ac:chgData name="Lim Kelvin" userId="624f6ae12bb7b72b" providerId="LiveId" clId="{B272414D-B18A-4D81-997D-E20EBAE48599}" dt="2024-12-21T16:23:19.002" v="1992" actId="478"/>
          <ac:spMkLst>
            <pc:docMk/>
            <pc:sldMk cId="3487364187" sldId="286"/>
            <ac:spMk id="16" creationId="{E1FD96C0-784A-4670-90B4-57466B211297}"/>
          </ac:spMkLst>
        </pc:spChg>
        <pc:spChg chg="add mod">
          <ac:chgData name="Lim Kelvin" userId="624f6ae12bb7b72b" providerId="LiveId" clId="{B272414D-B18A-4D81-997D-E20EBAE48599}" dt="2024-12-21T16:24:13.273" v="2013" actId="2085"/>
          <ac:spMkLst>
            <pc:docMk/>
            <pc:sldMk cId="3487364187" sldId="286"/>
            <ac:spMk id="17" creationId="{E10F6FDD-4AFB-4F10-8525-B80853CEA414}"/>
          </ac:spMkLst>
        </pc:spChg>
        <pc:spChg chg="add mod">
          <ac:chgData name="Lim Kelvin" userId="624f6ae12bb7b72b" providerId="LiveId" clId="{B272414D-B18A-4D81-997D-E20EBAE48599}" dt="2024-12-21T16:24:34.868" v="2020" actId="1076"/>
          <ac:spMkLst>
            <pc:docMk/>
            <pc:sldMk cId="3487364187" sldId="286"/>
            <ac:spMk id="18" creationId="{0593CA46-7A1B-4455-A422-58A3B2FF7852}"/>
          </ac:spMkLst>
        </pc:spChg>
        <pc:spChg chg="add mod">
          <ac:chgData name="Lim Kelvin" userId="624f6ae12bb7b72b" providerId="LiveId" clId="{B272414D-B18A-4D81-997D-E20EBAE48599}" dt="2024-12-21T16:24:47.090" v="2025" actId="20577"/>
          <ac:spMkLst>
            <pc:docMk/>
            <pc:sldMk cId="3487364187" sldId="286"/>
            <ac:spMk id="19" creationId="{A54EB0A8-7BB2-405C-9F8F-49CCD574DFA8}"/>
          </ac:spMkLst>
        </pc:spChg>
        <pc:spChg chg="add del mod">
          <ac:chgData name="Lim Kelvin" userId="624f6ae12bb7b72b" providerId="LiveId" clId="{B272414D-B18A-4D81-997D-E20EBAE48599}" dt="2024-12-21T16:48:22.903" v="2434" actId="478"/>
          <ac:spMkLst>
            <pc:docMk/>
            <pc:sldMk cId="3487364187" sldId="286"/>
            <ac:spMk id="20" creationId="{BC3299F9-8B34-44B6-A712-8863C3BB445C}"/>
          </ac:spMkLst>
        </pc:spChg>
        <pc:spChg chg="add mod ord">
          <ac:chgData name="Lim Kelvin" userId="624f6ae12bb7b72b" providerId="LiveId" clId="{B272414D-B18A-4D81-997D-E20EBAE48599}" dt="2024-12-21T16:52:31.276" v="2484" actId="1076"/>
          <ac:spMkLst>
            <pc:docMk/>
            <pc:sldMk cId="3487364187" sldId="286"/>
            <ac:spMk id="21" creationId="{8DF24981-3EDE-41DC-AE61-992334DD90ED}"/>
          </ac:spMkLst>
        </pc:spChg>
        <pc:spChg chg="add mod ord">
          <ac:chgData name="Lim Kelvin" userId="624f6ae12bb7b72b" providerId="LiveId" clId="{B272414D-B18A-4D81-997D-E20EBAE48599}" dt="2024-12-21T16:53:23.968" v="2495" actId="1076"/>
          <ac:spMkLst>
            <pc:docMk/>
            <pc:sldMk cId="3487364187" sldId="286"/>
            <ac:spMk id="22" creationId="{A101707A-6C64-4BEA-90CE-00624F47FC49}"/>
          </ac:spMkLst>
        </pc:spChg>
        <pc:spChg chg="add mod ord">
          <ac:chgData name="Lim Kelvin" userId="624f6ae12bb7b72b" providerId="LiveId" clId="{B272414D-B18A-4D81-997D-E20EBAE48599}" dt="2024-12-21T16:54:49.636" v="2503" actId="1076"/>
          <ac:spMkLst>
            <pc:docMk/>
            <pc:sldMk cId="3487364187" sldId="286"/>
            <ac:spMk id="23" creationId="{D625FFEA-EF17-42A2-8C4B-CEEF0471063D}"/>
          </ac:spMkLst>
        </pc:spChg>
        <pc:spChg chg="add mod ord">
          <ac:chgData name="Lim Kelvin" userId="624f6ae12bb7b72b" providerId="LiveId" clId="{B272414D-B18A-4D81-997D-E20EBAE48599}" dt="2024-12-21T16:56:03.640" v="2507" actId="14100"/>
          <ac:spMkLst>
            <pc:docMk/>
            <pc:sldMk cId="3487364187" sldId="286"/>
            <ac:spMk id="26" creationId="{A6CD2350-BBD9-49F4-8FD6-4C3B02CA1425}"/>
          </ac:spMkLst>
        </pc:spChg>
        <pc:spChg chg="add mod ord">
          <ac:chgData name="Lim Kelvin" userId="624f6ae12bb7b72b" providerId="LiveId" clId="{B272414D-B18A-4D81-997D-E20EBAE48599}" dt="2024-12-21T16:56:13.144" v="2510" actId="14861"/>
          <ac:spMkLst>
            <pc:docMk/>
            <pc:sldMk cId="3487364187" sldId="286"/>
            <ac:spMk id="27" creationId="{7969C3F2-69DD-46E3-BC03-979A9C07A0EF}"/>
          </ac:spMkLst>
        </pc:spChg>
        <pc:spChg chg="add mod ord">
          <ac:chgData name="Lim Kelvin" userId="624f6ae12bb7b72b" providerId="LiveId" clId="{B272414D-B18A-4D81-997D-E20EBAE48599}" dt="2024-12-21T16:56:16.627" v="2511" actId="14861"/>
          <ac:spMkLst>
            <pc:docMk/>
            <pc:sldMk cId="3487364187" sldId="286"/>
            <ac:spMk id="28" creationId="{DCD52252-A3AE-41F7-A7F9-24D5768433BA}"/>
          </ac:spMkLst>
        </pc:spChg>
        <pc:grpChg chg="add del mod">
          <ac:chgData name="Lim Kelvin" userId="624f6ae12bb7b72b" providerId="LiveId" clId="{B272414D-B18A-4D81-997D-E20EBAE48599}" dt="2024-12-21T16:15:19.698" v="1733" actId="478"/>
          <ac:grpSpMkLst>
            <pc:docMk/>
            <pc:sldMk cId="3487364187" sldId="286"/>
            <ac:grpSpMk id="7" creationId="{6A2C7D9C-9D19-4573-8344-ACC845FEE61F}"/>
          </ac:grpSpMkLst>
        </pc:grpChg>
        <pc:grpChg chg="add del mod">
          <ac:chgData name="Lim Kelvin" userId="624f6ae12bb7b72b" providerId="LiveId" clId="{B272414D-B18A-4D81-997D-E20EBAE48599}" dt="2024-12-21T16:15:18.167" v="1732"/>
          <ac:grpSpMkLst>
            <pc:docMk/>
            <pc:sldMk cId="3487364187" sldId="286"/>
            <ac:grpSpMk id="10" creationId="{57A2A420-9CBA-4D3D-BB40-22DA2B269C45}"/>
          </ac:grpSpMkLst>
        </pc:grpChg>
        <pc:grpChg chg="add mod">
          <ac:chgData name="Lim Kelvin" userId="624f6ae12bb7b72b" providerId="LiveId" clId="{B272414D-B18A-4D81-997D-E20EBAE48599}" dt="2024-12-21T16:15:20.032" v="1734"/>
          <ac:grpSpMkLst>
            <pc:docMk/>
            <pc:sldMk cId="3487364187" sldId="286"/>
            <ac:grpSpMk id="13" creationId="{2BE5B9DF-285F-490D-AE42-69DC0C1C1DC0}"/>
          </ac:grpSpMkLst>
        </pc:grpChg>
        <pc:picChg chg="add mod">
          <ac:chgData name="Lim Kelvin" userId="624f6ae12bb7b72b" providerId="LiveId" clId="{B272414D-B18A-4D81-997D-E20EBAE48599}" dt="2024-12-21T16:08:05.164" v="1668"/>
          <ac:picMkLst>
            <pc:docMk/>
            <pc:sldMk cId="3487364187" sldId="286"/>
            <ac:picMk id="5" creationId="{539ADC20-4661-4021-A451-96FFA662440B}"/>
          </ac:picMkLst>
        </pc:picChg>
        <pc:picChg chg="del">
          <ac:chgData name="Lim Kelvin" userId="624f6ae12bb7b72b" providerId="LiveId" clId="{B272414D-B18A-4D81-997D-E20EBAE48599}" dt="2024-12-21T16:08:29.023" v="1671" actId="478"/>
          <ac:picMkLst>
            <pc:docMk/>
            <pc:sldMk cId="3487364187" sldId="286"/>
            <ac:picMk id="6" creationId="{A7404CD2-8F3E-4464-B8C9-80179280227B}"/>
          </ac:picMkLst>
        </pc:picChg>
        <pc:picChg chg="add del">
          <ac:chgData name="Lim Kelvin" userId="624f6ae12bb7b72b" providerId="LiveId" clId="{B272414D-B18A-4D81-997D-E20EBAE48599}" dt="2024-12-21T16:49:36.133" v="2454" actId="22"/>
          <ac:picMkLst>
            <pc:docMk/>
            <pc:sldMk cId="3487364187" sldId="286"/>
            <ac:picMk id="25" creationId="{B28F1028-6504-484F-91F6-9AE04C7E492E}"/>
          </ac:picMkLst>
        </pc:picChg>
      </pc:sldChg>
      <pc:sldChg chg="addSp delSp modSp mod modTransition delAnim">
        <pc:chgData name="Lim Kelvin" userId="624f6ae12bb7b72b" providerId="LiveId" clId="{B272414D-B18A-4D81-997D-E20EBAE48599}" dt="2024-12-21T16:15:52.263" v="1745"/>
        <pc:sldMkLst>
          <pc:docMk/>
          <pc:sldMk cId="724306817" sldId="287"/>
        </pc:sldMkLst>
        <pc:spChg chg="del mod">
          <ac:chgData name="Lim Kelvin" userId="624f6ae12bb7b72b" providerId="LiveId" clId="{B272414D-B18A-4D81-997D-E20EBAE48599}" dt="2024-12-21T16:15:33.059" v="1735" actId="478"/>
          <ac:spMkLst>
            <pc:docMk/>
            <pc:sldMk cId="724306817" sldId="287"/>
            <ac:spMk id="2" creationId="{9E2B0F12-2182-4317-844B-A16EF0567F09}"/>
          </ac:spMkLst>
        </pc:spChg>
        <pc:spChg chg="mod">
          <ac:chgData name="Lim Kelvin" userId="624f6ae12bb7b72b" providerId="LiveId" clId="{B272414D-B18A-4D81-997D-E20EBAE48599}" dt="2024-12-21T12:57:58.346" v="181"/>
          <ac:spMkLst>
            <pc:docMk/>
            <pc:sldMk cId="724306817" sldId="287"/>
            <ac:spMk id="21" creationId="{5E9DBC7F-6C23-43EF-A9A5-968A023682A1}"/>
          </ac:spMkLst>
        </pc:spChg>
        <pc:spChg chg="mod">
          <ac:chgData name="Lim Kelvin" userId="624f6ae12bb7b72b" providerId="LiveId" clId="{B272414D-B18A-4D81-997D-E20EBAE48599}" dt="2024-12-21T12:58:03.641" v="183"/>
          <ac:spMkLst>
            <pc:docMk/>
            <pc:sldMk cId="724306817" sldId="287"/>
            <ac:spMk id="23" creationId="{1D3EC47D-9F17-4925-9446-F1F25E5E3CB3}"/>
          </ac:spMkLst>
        </pc:spChg>
        <pc:spChg chg="add del mod">
          <ac:chgData name="Lim Kelvin" userId="624f6ae12bb7b72b" providerId="LiveId" clId="{B272414D-B18A-4D81-997D-E20EBAE48599}" dt="2024-12-21T16:06:58.270" v="1662"/>
          <ac:spMkLst>
            <pc:docMk/>
            <pc:sldMk cId="724306817" sldId="287"/>
            <ac:spMk id="26" creationId="{98381645-0BB2-4CC5-8CE8-D52602143F46}"/>
          </ac:spMkLst>
        </pc:spChg>
        <pc:spChg chg="mod">
          <ac:chgData name="Lim Kelvin" userId="624f6ae12bb7b72b" providerId="LiveId" clId="{B272414D-B18A-4D81-997D-E20EBAE48599}" dt="2024-12-21T16:14:56.562" v="1728"/>
          <ac:spMkLst>
            <pc:docMk/>
            <pc:sldMk cId="724306817" sldId="287"/>
            <ac:spMk id="32" creationId="{104640C8-BD3E-46B1-9B33-BBE0ADB86FD7}"/>
          </ac:spMkLst>
        </pc:spChg>
        <pc:spChg chg="mod">
          <ac:chgData name="Lim Kelvin" userId="624f6ae12bb7b72b" providerId="LiveId" clId="{B272414D-B18A-4D81-997D-E20EBAE48599}" dt="2024-12-21T16:14:56.562" v="1728"/>
          <ac:spMkLst>
            <pc:docMk/>
            <pc:sldMk cId="724306817" sldId="287"/>
            <ac:spMk id="33" creationId="{D627A88B-73A8-4D40-80F7-DCD2DEF99619}"/>
          </ac:spMkLst>
        </pc:spChg>
        <pc:spChg chg="mod">
          <ac:chgData name="Lim Kelvin" userId="624f6ae12bb7b72b" providerId="LiveId" clId="{B272414D-B18A-4D81-997D-E20EBAE48599}" dt="2024-12-21T16:15:37.039" v="1736"/>
          <ac:spMkLst>
            <pc:docMk/>
            <pc:sldMk cId="724306817" sldId="287"/>
            <ac:spMk id="35" creationId="{AC5D1BE4-EAC8-4A29-9005-4B980012FFA5}"/>
          </ac:spMkLst>
        </pc:spChg>
        <pc:spChg chg="mod">
          <ac:chgData name="Lim Kelvin" userId="624f6ae12bb7b72b" providerId="LiveId" clId="{B272414D-B18A-4D81-997D-E20EBAE48599}" dt="2024-12-21T16:15:37.039" v="1736"/>
          <ac:spMkLst>
            <pc:docMk/>
            <pc:sldMk cId="724306817" sldId="287"/>
            <ac:spMk id="36" creationId="{FA814120-8015-403A-9379-9B81852AC1AF}"/>
          </ac:spMkLst>
        </pc:spChg>
        <pc:spChg chg="add mod">
          <ac:chgData name="Lim Kelvin" userId="624f6ae12bb7b72b" providerId="LiveId" clId="{B272414D-B18A-4D81-997D-E20EBAE48599}" dt="2024-12-21T16:15:52.263" v="1745"/>
          <ac:spMkLst>
            <pc:docMk/>
            <pc:sldMk cId="724306817" sldId="287"/>
            <ac:spMk id="37" creationId="{A8B87A25-882C-417E-843A-0E1090068524}"/>
          </ac:spMkLst>
        </pc:spChg>
        <pc:grpChg chg="add mod">
          <ac:chgData name="Lim Kelvin" userId="624f6ae12bb7b72b" providerId="LiveId" clId="{B272414D-B18A-4D81-997D-E20EBAE48599}" dt="2024-12-21T16:15:00.283" v="1729" actId="1076"/>
          <ac:grpSpMkLst>
            <pc:docMk/>
            <pc:sldMk cId="724306817" sldId="287"/>
            <ac:grpSpMk id="31" creationId="{626901C0-F2BA-46AF-B770-CC0EBB92C0A7}"/>
          </ac:grpSpMkLst>
        </pc:grpChg>
        <pc:grpChg chg="add del mod">
          <ac:chgData name="Lim Kelvin" userId="624f6ae12bb7b72b" providerId="LiveId" clId="{B272414D-B18A-4D81-997D-E20EBAE48599}" dt="2024-12-21T16:15:37.882" v="1737"/>
          <ac:grpSpMkLst>
            <pc:docMk/>
            <pc:sldMk cId="724306817" sldId="287"/>
            <ac:grpSpMk id="34" creationId="{FCE503E6-3FE0-4FBA-9968-BCE2A334E6E8}"/>
          </ac:grpSpMkLst>
        </pc:grpChg>
      </pc:sldChg>
      <pc:sldChg chg="addSp delSp modSp mod modTransition">
        <pc:chgData name="Lim Kelvin" userId="624f6ae12bb7b72b" providerId="LiveId" clId="{B272414D-B18A-4D81-997D-E20EBAE48599}" dt="2024-12-21T13:18:50.149" v="371" actId="164"/>
        <pc:sldMkLst>
          <pc:docMk/>
          <pc:sldMk cId="2725090165" sldId="296"/>
        </pc:sldMkLst>
        <pc:spChg chg="add mod">
          <ac:chgData name="Lim Kelvin" userId="624f6ae12bb7b72b" providerId="LiveId" clId="{B272414D-B18A-4D81-997D-E20EBAE48599}" dt="2024-12-21T12:53:58.597" v="144" actId="1076"/>
          <ac:spMkLst>
            <pc:docMk/>
            <pc:sldMk cId="2725090165" sldId="296"/>
            <ac:spMk id="2" creationId="{435CA43C-4C97-4C21-A1C8-0CB64117B860}"/>
          </ac:spMkLst>
        </pc:spChg>
        <pc:spChg chg="add mod">
          <ac:chgData name="Lim Kelvin" userId="624f6ae12bb7b72b" providerId="LiveId" clId="{B272414D-B18A-4D81-997D-E20EBAE48599}" dt="2024-12-21T12:53:30.782" v="133" actId="20577"/>
          <ac:spMkLst>
            <pc:docMk/>
            <pc:sldMk cId="2725090165" sldId="296"/>
            <ac:spMk id="5" creationId="{77D9EBD9-B2D7-438D-B1CF-EAB9884D0A8E}"/>
          </ac:spMkLst>
        </pc:spChg>
        <pc:spChg chg="add mod">
          <ac:chgData name="Lim Kelvin" userId="624f6ae12bb7b72b" providerId="LiveId" clId="{B272414D-B18A-4D81-997D-E20EBAE48599}" dt="2024-12-21T13:12:09.685" v="313" actId="164"/>
          <ac:spMkLst>
            <pc:docMk/>
            <pc:sldMk cId="2725090165" sldId="296"/>
            <ac:spMk id="8" creationId="{677F9B6D-33ED-4312-91C9-5B81C294C856}"/>
          </ac:spMkLst>
        </pc:spChg>
        <pc:spChg chg="add mod">
          <ac:chgData name="Lim Kelvin" userId="624f6ae12bb7b72b" providerId="LiveId" clId="{B272414D-B18A-4D81-997D-E20EBAE48599}" dt="2024-12-21T13:12:09.685" v="313" actId="164"/>
          <ac:spMkLst>
            <pc:docMk/>
            <pc:sldMk cId="2725090165" sldId="296"/>
            <ac:spMk id="11" creationId="{7E00DE19-69CA-47CF-9646-F0EF1E7FFE47}"/>
          </ac:spMkLst>
        </pc:spChg>
        <pc:spChg chg="add mod topLvl">
          <ac:chgData name="Lim Kelvin" userId="624f6ae12bb7b72b" providerId="LiveId" clId="{B272414D-B18A-4D81-997D-E20EBAE48599}" dt="2024-12-21T13:18:50.149" v="371" actId="164"/>
          <ac:spMkLst>
            <pc:docMk/>
            <pc:sldMk cId="2725090165" sldId="296"/>
            <ac:spMk id="13" creationId="{CBD16DE9-5933-4960-9480-A2CC7C55DCB2}"/>
          </ac:spMkLst>
        </pc:spChg>
        <pc:spChg chg="add mod topLvl">
          <ac:chgData name="Lim Kelvin" userId="624f6ae12bb7b72b" providerId="LiveId" clId="{B272414D-B18A-4D81-997D-E20EBAE48599}" dt="2024-12-21T13:18:50.149" v="371" actId="164"/>
          <ac:spMkLst>
            <pc:docMk/>
            <pc:sldMk cId="2725090165" sldId="296"/>
            <ac:spMk id="14" creationId="{21B8A1DB-D3B0-4FE8-923F-3F1D7E6735B7}"/>
          </ac:spMkLst>
        </pc:spChg>
        <pc:grpChg chg="add del mod">
          <ac:chgData name="Lim Kelvin" userId="624f6ae12bb7b72b" providerId="LiveId" clId="{B272414D-B18A-4D81-997D-E20EBAE48599}" dt="2024-12-21T13:13:29.459" v="328" actId="478"/>
          <ac:grpSpMkLst>
            <pc:docMk/>
            <pc:sldMk cId="2725090165" sldId="296"/>
            <ac:grpSpMk id="12" creationId="{8B978082-AAEB-43CF-AF7E-C0B9DF496714}"/>
          </ac:grpSpMkLst>
        </pc:grpChg>
        <pc:grpChg chg="add del mod">
          <ac:chgData name="Lim Kelvin" userId="624f6ae12bb7b72b" providerId="LiveId" clId="{B272414D-B18A-4D81-997D-E20EBAE48599}" dt="2024-12-21T13:18:24.402" v="367" actId="165"/>
          <ac:grpSpMkLst>
            <pc:docMk/>
            <pc:sldMk cId="2725090165" sldId="296"/>
            <ac:grpSpMk id="15" creationId="{7682525A-E6D9-46E7-ACBF-86F40461C83A}"/>
          </ac:grpSpMkLst>
        </pc:grpChg>
        <pc:grpChg chg="add mod">
          <ac:chgData name="Lim Kelvin" userId="624f6ae12bb7b72b" providerId="LiveId" clId="{B272414D-B18A-4D81-997D-E20EBAE48599}" dt="2024-12-21T13:18:50.149" v="371" actId="164"/>
          <ac:grpSpMkLst>
            <pc:docMk/>
            <pc:sldMk cId="2725090165" sldId="296"/>
            <ac:grpSpMk id="16" creationId="{613D34C8-6D22-4B7A-8E66-14B94F116664}"/>
          </ac:grpSpMkLst>
        </pc:grpChg>
        <pc:cxnChg chg="add del">
          <ac:chgData name="Lim Kelvin" userId="624f6ae12bb7b72b" providerId="LiveId" clId="{B272414D-B18A-4D81-997D-E20EBAE48599}" dt="2024-12-21T13:10:54.298" v="297" actId="11529"/>
          <ac:cxnSpMkLst>
            <pc:docMk/>
            <pc:sldMk cId="2725090165" sldId="296"/>
            <ac:cxnSpMk id="7" creationId="{D55260BE-5A64-435D-AEDD-96C29BD106F9}"/>
          </ac:cxnSpMkLst>
        </pc:cxnChg>
        <pc:cxnChg chg="add del">
          <ac:chgData name="Lim Kelvin" userId="624f6ae12bb7b72b" providerId="LiveId" clId="{B272414D-B18A-4D81-997D-E20EBAE48599}" dt="2024-12-21T13:11:13.906" v="300" actId="11529"/>
          <ac:cxnSpMkLst>
            <pc:docMk/>
            <pc:sldMk cId="2725090165" sldId="296"/>
            <ac:cxnSpMk id="10" creationId="{7AFB72AE-DB09-45A2-AE56-75935CFB144E}"/>
          </ac:cxnSpMkLst>
        </pc:cxnChg>
      </pc:sldChg>
      <pc:sldChg chg="addSp delSp modSp mod modTransition">
        <pc:chgData name="Lim Kelvin" userId="624f6ae12bb7b72b" providerId="LiveId" clId="{B272414D-B18A-4D81-997D-E20EBAE48599}" dt="2024-12-21T13:18:53.212" v="373"/>
        <pc:sldMkLst>
          <pc:docMk/>
          <pc:sldMk cId="2361083677" sldId="297"/>
        </pc:sldMkLst>
        <pc:spChg chg="add mod">
          <ac:chgData name="Lim Kelvin" userId="624f6ae12bb7b72b" providerId="LiveId" clId="{B272414D-B18A-4D81-997D-E20EBAE48599}" dt="2024-12-21T12:53:19.620" v="125" actId="20577"/>
          <ac:spMkLst>
            <pc:docMk/>
            <pc:sldMk cId="2361083677" sldId="297"/>
            <ac:spMk id="5" creationId="{FD018939-668D-44AA-ABFC-237FDDB47B1C}"/>
          </ac:spMkLst>
        </pc:spChg>
        <pc:spChg chg="add mod">
          <ac:chgData name="Lim Kelvin" userId="624f6ae12bb7b72b" providerId="LiveId" clId="{B272414D-B18A-4D81-997D-E20EBAE48599}" dt="2024-12-21T12:54:04.500" v="147" actId="20577"/>
          <ac:spMkLst>
            <pc:docMk/>
            <pc:sldMk cId="2361083677" sldId="297"/>
            <ac:spMk id="7" creationId="{F00F6612-3509-46EE-8173-F6CB52413E4B}"/>
          </ac:spMkLst>
        </pc:spChg>
        <pc:spChg chg="mod">
          <ac:chgData name="Lim Kelvin" userId="624f6ae12bb7b72b" providerId="LiveId" clId="{B272414D-B18A-4D81-997D-E20EBAE48599}" dt="2024-12-21T13:12:12.611" v="314"/>
          <ac:spMkLst>
            <pc:docMk/>
            <pc:sldMk cId="2361083677" sldId="297"/>
            <ac:spMk id="9" creationId="{512EB23B-F8FC-4493-947F-4A59E6597011}"/>
          </ac:spMkLst>
        </pc:spChg>
        <pc:spChg chg="mod">
          <ac:chgData name="Lim Kelvin" userId="624f6ae12bb7b72b" providerId="LiveId" clId="{B272414D-B18A-4D81-997D-E20EBAE48599}" dt="2024-12-21T13:12:12.611" v="314"/>
          <ac:spMkLst>
            <pc:docMk/>
            <pc:sldMk cId="2361083677" sldId="297"/>
            <ac:spMk id="10" creationId="{49491E4C-5B7D-4BD4-8424-A06D5C58E14E}"/>
          </ac:spMkLst>
        </pc:spChg>
        <pc:spChg chg="mod">
          <ac:chgData name="Lim Kelvin" userId="624f6ae12bb7b72b" providerId="LiveId" clId="{B272414D-B18A-4D81-997D-E20EBAE48599}" dt="2024-12-21T13:16:31.297" v="355"/>
          <ac:spMkLst>
            <pc:docMk/>
            <pc:sldMk cId="2361083677" sldId="297"/>
            <ac:spMk id="12" creationId="{68EF2B69-BA6A-451E-BB3A-695DE33BA62F}"/>
          </ac:spMkLst>
        </pc:spChg>
        <pc:spChg chg="mod">
          <ac:chgData name="Lim Kelvin" userId="624f6ae12bb7b72b" providerId="LiveId" clId="{B272414D-B18A-4D81-997D-E20EBAE48599}" dt="2024-12-21T13:16:31.297" v="355"/>
          <ac:spMkLst>
            <pc:docMk/>
            <pc:sldMk cId="2361083677" sldId="297"/>
            <ac:spMk id="13" creationId="{91764FA7-393A-4458-9364-83ABCA4B1C62}"/>
          </ac:spMkLst>
        </pc:spChg>
        <pc:spChg chg="add del mod">
          <ac:chgData name="Lim Kelvin" userId="624f6ae12bb7b72b" providerId="LiveId" clId="{B272414D-B18A-4D81-997D-E20EBAE48599}" dt="2024-12-21T13:17:35.264" v="363"/>
          <ac:spMkLst>
            <pc:docMk/>
            <pc:sldMk cId="2361083677" sldId="297"/>
            <ac:spMk id="14" creationId="{2086D050-DCB8-4B9D-8F0F-8DABE8DFCBDA}"/>
          </ac:spMkLst>
        </pc:spChg>
        <pc:spChg chg="mod">
          <ac:chgData name="Lim Kelvin" userId="624f6ae12bb7b72b" providerId="LiveId" clId="{B272414D-B18A-4D81-997D-E20EBAE48599}" dt="2024-12-21T13:17:39.204" v="364"/>
          <ac:spMkLst>
            <pc:docMk/>
            <pc:sldMk cId="2361083677" sldId="297"/>
            <ac:spMk id="16" creationId="{91EA14B6-CCAD-4E90-929D-A476B1011DC9}"/>
          </ac:spMkLst>
        </pc:spChg>
        <pc:spChg chg="mod">
          <ac:chgData name="Lim Kelvin" userId="624f6ae12bb7b72b" providerId="LiveId" clId="{B272414D-B18A-4D81-997D-E20EBAE48599}" dt="2024-12-21T13:17:39.204" v="364"/>
          <ac:spMkLst>
            <pc:docMk/>
            <pc:sldMk cId="2361083677" sldId="297"/>
            <ac:spMk id="17" creationId="{AFE571EB-6371-40D8-B27F-460C9504EDC6}"/>
          </ac:spMkLst>
        </pc:spChg>
        <pc:spChg chg="mod">
          <ac:chgData name="Lim Kelvin" userId="624f6ae12bb7b72b" providerId="LiveId" clId="{B272414D-B18A-4D81-997D-E20EBAE48599}" dt="2024-12-21T13:18:53.212" v="373"/>
          <ac:spMkLst>
            <pc:docMk/>
            <pc:sldMk cId="2361083677" sldId="297"/>
            <ac:spMk id="19" creationId="{305BDAEF-0553-4A33-B108-C2AE5D0B231D}"/>
          </ac:spMkLst>
        </pc:spChg>
        <pc:spChg chg="mod">
          <ac:chgData name="Lim Kelvin" userId="624f6ae12bb7b72b" providerId="LiveId" clId="{B272414D-B18A-4D81-997D-E20EBAE48599}" dt="2024-12-21T13:18:53.212" v="373"/>
          <ac:spMkLst>
            <pc:docMk/>
            <pc:sldMk cId="2361083677" sldId="297"/>
            <ac:spMk id="20" creationId="{E4D808E7-6431-4BE7-A5B0-C0BDD61A5895}"/>
          </ac:spMkLst>
        </pc:spChg>
        <pc:grpChg chg="add del mod">
          <ac:chgData name="Lim Kelvin" userId="624f6ae12bb7b72b" providerId="LiveId" clId="{B272414D-B18A-4D81-997D-E20EBAE48599}" dt="2024-12-21T13:14:05.978" v="333" actId="478"/>
          <ac:grpSpMkLst>
            <pc:docMk/>
            <pc:sldMk cId="2361083677" sldId="297"/>
            <ac:grpSpMk id="8" creationId="{9A82D3DC-145B-41A5-9D5C-08C48C85560F}"/>
          </ac:grpSpMkLst>
        </pc:grpChg>
        <pc:grpChg chg="add del mod">
          <ac:chgData name="Lim Kelvin" userId="624f6ae12bb7b72b" providerId="LiveId" clId="{B272414D-B18A-4D81-997D-E20EBAE48599}" dt="2024-12-21T13:17:33.577" v="361" actId="478"/>
          <ac:grpSpMkLst>
            <pc:docMk/>
            <pc:sldMk cId="2361083677" sldId="297"/>
            <ac:grpSpMk id="11" creationId="{DFC67C14-8806-41C2-AAEE-E5F4CE828AA0}"/>
          </ac:grpSpMkLst>
        </pc:grpChg>
        <pc:grpChg chg="add del mod">
          <ac:chgData name="Lim Kelvin" userId="624f6ae12bb7b72b" providerId="LiveId" clId="{B272414D-B18A-4D81-997D-E20EBAE48599}" dt="2024-12-21T13:18:52.933" v="372" actId="478"/>
          <ac:grpSpMkLst>
            <pc:docMk/>
            <pc:sldMk cId="2361083677" sldId="297"/>
            <ac:grpSpMk id="15" creationId="{F3128637-933A-486A-AD9A-2826381445F4}"/>
          </ac:grpSpMkLst>
        </pc:grpChg>
        <pc:grpChg chg="add mod">
          <ac:chgData name="Lim Kelvin" userId="624f6ae12bb7b72b" providerId="LiveId" clId="{B272414D-B18A-4D81-997D-E20EBAE48599}" dt="2024-12-21T13:18:53.212" v="373"/>
          <ac:grpSpMkLst>
            <pc:docMk/>
            <pc:sldMk cId="2361083677" sldId="297"/>
            <ac:grpSpMk id="18" creationId="{6999070B-1320-4620-9414-5E869B1F41FB}"/>
          </ac:grpSpMkLst>
        </pc:grpChg>
      </pc:sldChg>
      <pc:sldChg chg="addSp delSp modSp mod modTransition">
        <pc:chgData name="Lim Kelvin" userId="624f6ae12bb7b72b" providerId="LiveId" clId="{B272414D-B18A-4D81-997D-E20EBAE48599}" dt="2024-12-21T13:18:56.267" v="375"/>
        <pc:sldMkLst>
          <pc:docMk/>
          <pc:sldMk cId="1415293658" sldId="298"/>
        </pc:sldMkLst>
        <pc:spChg chg="add mod">
          <ac:chgData name="Lim Kelvin" userId="624f6ae12bb7b72b" providerId="LiveId" clId="{B272414D-B18A-4D81-997D-E20EBAE48599}" dt="2024-12-21T12:53:25.692" v="129" actId="20577"/>
          <ac:spMkLst>
            <pc:docMk/>
            <pc:sldMk cId="1415293658" sldId="298"/>
            <ac:spMk id="5" creationId="{00A707D0-488E-4157-9E67-87421790D421}"/>
          </ac:spMkLst>
        </pc:spChg>
        <pc:spChg chg="add mod">
          <ac:chgData name="Lim Kelvin" userId="624f6ae12bb7b72b" providerId="LiveId" clId="{B272414D-B18A-4D81-997D-E20EBAE48599}" dt="2024-12-21T12:54:09.620" v="154" actId="20577"/>
          <ac:spMkLst>
            <pc:docMk/>
            <pc:sldMk cId="1415293658" sldId="298"/>
            <ac:spMk id="7" creationId="{244691EC-0613-4EF3-87A6-CF34207629ED}"/>
          </ac:spMkLst>
        </pc:spChg>
        <pc:spChg chg="mod">
          <ac:chgData name="Lim Kelvin" userId="624f6ae12bb7b72b" providerId="LiveId" clId="{B272414D-B18A-4D81-997D-E20EBAE48599}" dt="2024-12-21T13:12:14.559" v="315"/>
          <ac:spMkLst>
            <pc:docMk/>
            <pc:sldMk cId="1415293658" sldId="298"/>
            <ac:spMk id="9" creationId="{5F2E3E83-0C57-4E10-8E7B-D50A5BB7D006}"/>
          </ac:spMkLst>
        </pc:spChg>
        <pc:spChg chg="mod">
          <ac:chgData name="Lim Kelvin" userId="624f6ae12bb7b72b" providerId="LiveId" clId="{B272414D-B18A-4D81-997D-E20EBAE48599}" dt="2024-12-21T13:12:14.559" v="315"/>
          <ac:spMkLst>
            <pc:docMk/>
            <pc:sldMk cId="1415293658" sldId="298"/>
            <ac:spMk id="10" creationId="{EA223D97-D246-430B-913F-DD1CDB5B6748}"/>
          </ac:spMkLst>
        </pc:spChg>
        <pc:spChg chg="mod">
          <ac:chgData name="Lim Kelvin" userId="624f6ae12bb7b72b" providerId="LiveId" clId="{B272414D-B18A-4D81-997D-E20EBAE48599}" dt="2024-12-21T13:16:32.600" v="356"/>
          <ac:spMkLst>
            <pc:docMk/>
            <pc:sldMk cId="1415293658" sldId="298"/>
            <ac:spMk id="12" creationId="{248D8ADA-04E7-406C-ACB5-402F0983609D}"/>
          </ac:spMkLst>
        </pc:spChg>
        <pc:spChg chg="mod">
          <ac:chgData name="Lim Kelvin" userId="624f6ae12bb7b72b" providerId="LiveId" clId="{B272414D-B18A-4D81-997D-E20EBAE48599}" dt="2024-12-21T13:16:32.600" v="356"/>
          <ac:spMkLst>
            <pc:docMk/>
            <pc:sldMk cId="1415293658" sldId="298"/>
            <ac:spMk id="13" creationId="{B39FB9BC-8BD1-42D0-95A1-69A260CF9218}"/>
          </ac:spMkLst>
        </pc:spChg>
        <pc:spChg chg="mod">
          <ac:chgData name="Lim Kelvin" userId="624f6ae12bb7b72b" providerId="LiveId" clId="{B272414D-B18A-4D81-997D-E20EBAE48599}" dt="2024-12-21T13:17:42.621" v="366"/>
          <ac:spMkLst>
            <pc:docMk/>
            <pc:sldMk cId="1415293658" sldId="298"/>
            <ac:spMk id="15" creationId="{E12E1B34-C8EB-48AB-AE0C-73F0F8F4A5B4}"/>
          </ac:spMkLst>
        </pc:spChg>
        <pc:spChg chg="mod">
          <ac:chgData name="Lim Kelvin" userId="624f6ae12bb7b72b" providerId="LiveId" clId="{B272414D-B18A-4D81-997D-E20EBAE48599}" dt="2024-12-21T13:17:42.621" v="366"/>
          <ac:spMkLst>
            <pc:docMk/>
            <pc:sldMk cId="1415293658" sldId="298"/>
            <ac:spMk id="16" creationId="{587D0E6A-8DA3-4C57-999A-17143A94DC71}"/>
          </ac:spMkLst>
        </pc:spChg>
        <pc:spChg chg="mod">
          <ac:chgData name="Lim Kelvin" userId="624f6ae12bb7b72b" providerId="LiveId" clId="{B272414D-B18A-4D81-997D-E20EBAE48599}" dt="2024-12-21T13:18:56.267" v="375"/>
          <ac:spMkLst>
            <pc:docMk/>
            <pc:sldMk cId="1415293658" sldId="298"/>
            <ac:spMk id="18" creationId="{EC3E7A48-3A94-46AC-B6B5-16EB8A091096}"/>
          </ac:spMkLst>
        </pc:spChg>
        <pc:spChg chg="mod">
          <ac:chgData name="Lim Kelvin" userId="624f6ae12bb7b72b" providerId="LiveId" clId="{B272414D-B18A-4D81-997D-E20EBAE48599}" dt="2024-12-21T13:18:56.267" v="375"/>
          <ac:spMkLst>
            <pc:docMk/>
            <pc:sldMk cId="1415293658" sldId="298"/>
            <ac:spMk id="19" creationId="{BFD02109-274E-417D-8E73-7963397275A7}"/>
          </ac:spMkLst>
        </pc:spChg>
        <pc:grpChg chg="add del mod">
          <ac:chgData name="Lim Kelvin" userId="624f6ae12bb7b72b" providerId="LiveId" clId="{B272414D-B18A-4D81-997D-E20EBAE48599}" dt="2024-12-21T13:14:07.846" v="334" actId="478"/>
          <ac:grpSpMkLst>
            <pc:docMk/>
            <pc:sldMk cId="1415293658" sldId="298"/>
            <ac:grpSpMk id="8" creationId="{43D08B5F-8512-404D-8FA6-E89EB8EC3700}"/>
          </ac:grpSpMkLst>
        </pc:grpChg>
        <pc:grpChg chg="add del mod">
          <ac:chgData name="Lim Kelvin" userId="624f6ae12bb7b72b" providerId="LiveId" clId="{B272414D-B18A-4D81-997D-E20EBAE48599}" dt="2024-12-21T13:17:41.689" v="365" actId="478"/>
          <ac:grpSpMkLst>
            <pc:docMk/>
            <pc:sldMk cId="1415293658" sldId="298"/>
            <ac:grpSpMk id="11" creationId="{5BDBCC0C-1772-44DD-B612-077C4CCD35D7}"/>
          </ac:grpSpMkLst>
        </pc:grpChg>
        <pc:grpChg chg="add del mod">
          <ac:chgData name="Lim Kelvin" userId="624f6ae12bb7b72b" providerId="LiveId" clId="{B272414D-B18A-4D81-997D-E20EBAE48599}" dt="2024-12-21T13:18:55.486" v="374" actId="478"/>
          <ac:grpSpMkLst>
            <pc:docMk/>
            <pc:sldMk cId="1415293658" sldId="298"/>
            <ac:grpSpMk id="14" creationId="{2F002092-0FED-4041-A96F-B50C856C7530}"/>
          </ac:grpSpMkLst>
        </pc:grpChg>
        <pc:grpChg chg="add mod">
          <ac:chgData name="Lim Kelvin" userId="624f6ae12bb7b72b" providerId="LiveId" clId="{B272414D-B18A-4D81-997D-E20EBAE48599}" dt="2024-12-21T13:18:56.267" v="375"/>
          <ac:grpSpMkLst>
            <pc:docMk/>
            <pc:sldMk cId="1415293658" sldId="298"/>
            <ac:grpSpMk id="17" creationId="{C4DB7552-4EFD-49FF-A1E1-49CB1766F600}"/>
          </ac:grpSpMkLst>
        </pc:grpChg>
      </pc:sldChg>
      <pc:sldChg chg="ord">
        <pc:chgData name="Lim Kelvin" userId="624f6ae12bb7b72b" providerId="LiveId" clId="{B272414D-B18A-4D81-997D-E20EBAE48599}" dt="2024-12-21T15:36:15.356" v="1652"/>
        <pc:sldMkLst>
          <pc:docMk/>
          <pc:sldMk cId="4227735067" sldId="300"/>
        </pc:sldMkLst>
      </pc:sldChg>
      <pc:sldChg chg="addSp modSp mod modTransition">
        <pc:chgData name="Lim Kelvin" userId="624f6ae12bb7b72b" providerId="LiveId" clId="{B272414D-B18A-4D81-997D-E20EBAE48599}" dt="2024-12-21T13:43:31.976" v="626" actId="1076"/>
        <pc:sldMkLst>
          <pc:docMk/>
          <pc:sldMk cId="840083161" sldId="301"/>
        </pc:sldMkLst>
        <pc:spChg chg="mod">
          <ac:chgData name="Lim Kelvin" userId="624f6ae12bb7b72b" providerId="LiveId" clId="{B272414D-B18A-4D81-997D-E20EBAE48599}" dt="2024-12-21T13:43:28.828" v="625"/>
          <ac:spMkLst>
            <pc:docMk/>
            <pc:sldMk cId="840083161" sldId="301"/>
            <ac:spMk id="5" creationId="{F0158459-2351-4B37-9144-E329E376817D}"/>
          </ac:spMkLst>
        </pc:spChg>
        <pc:spChg chg="mod">
          <ac:chgData name="Lim Kelvin" userId="624f6ae12bb7b72b" providerId="LiveId" clId="{B272414D-B18A-4D81-997D-E20EBAE48599}" dt="2024-12-21T13:43:28.828" v="625"/>
          <ac:spMkLst>
            <pc:docMk/>
            <pc:sldMk cId="840083161" sldId="301"/>
            <ac:spMk id="7" creationId="{004AAC32-9BD5-4D7D-9EF6-94EDA45F4BE1}"/>
          </ac:spMkLst>
        </pc:spChg>
        <pc:grpChg chg="add mod">
          <ac:chgData name="Lim Kelvin" userId="624f6ae12bb7b72b" providerId="LiveId" clId="{B272414D-B18A-4D81-997D-E20EBAE48599}" dt="2024-12-21T13:43:31.976" v="626" actId="1076"/>
          <ac:grpSpMkLst>
            <pc:docMk/>
            <pc:sldMk cId="840083161" sldId="301"/>
            <ac:grpSpMk id="4" creationId="{4C270D83-A08B-4747-A5DB-0AF225B83647}"/>
          </ac:grpSpMkLst>
        </pc:grpChg>
      </pc:sldChg>
      <pc:sldChg chg="addSp delSp modSp add mod modTransition">
        <pc:chgData name="Lim Kelvin" userId="624f6ae12bb7b72b" providerId="LiveId" clId="{B272414D-B18A-4D81-997D-E20EBAE48599}" dt="2024-12-21T13:19:03.742" v="378" actId="1076"/>
        <pc:sldMkLst>
          <pc:docMk/>
          <pc:sldMk cId="636038985" sldId="302"/>
        </pc:sldMkLst>
        <pc:spChg chg="mod ord">
          <ac:chgData name="Lim Kelvin" userId="624f6ae12bb7b72b" providerId="LiveId" clId="{B272414D-B18A-4D81-997D-E20EBAE48599}" dt="2024-12-21T12:46:04.902" v="61" actId="166"/>
          <ac:spMkLst>
            <pc:docMk/>
            <pc:sldMk cId="636038985" sldId="302"/>
            <ac:spMk id="3" creationId="{D818404A-881A-4BE3-B2D0-B65785486226}"/>
          </ac:spMkLst>
        </pc:spChg>
        <pc:spChg chg="del mod topLvl">
          <ac:chgData name="Lim Kelvin" userId="624f6ae12bb7b72b" providerId="LiveId" clId="{B272414D-B18A-4D81-997D-E20EBAE48599}" dt="2024-12-21T13:14:10.338" v="335" actId="478"/>
          <ac:spMkLst>
            <pc:docMk/>
            <pc:sldMk cId="636038985" sldId="302"/>
            <ac:spMk id="5" creationId="{E4F5D5C3-49C2-4AA9-9676-55CC6FD6D5B9}"/>
          </ac:spMkLst>
        </pc:spChg>
        <pc:spChg chg="del mod topLvl">
          <ac:chgData name="Lim Kelvin" userId="624f6ae12bb7b72b" providerId="LiveId" clId="{B272414D-B18A-4D81-997D-E20EBAE48599}" dt="2024-12-21T13:14:12.966" v="336" actId="478"/>
          <ac:spMkLst>
            <pc:docMk/>
            <pc:sldMk cId="636038985" sldId="302"/>
            <ac:spMk id="7" creationId="{A98DA00F-B747-42E7-8052-B4E98E8F9A1A}"/>
          </ac:spMkLst>
        </pc:spChg>
        <pc:spChg chg="mod">
          <ac:chgData name="Lim Kelvin" userId="624f6ae12bb7b72b" providerId="LiveId" clId="{B272414D-B18A-4D81-997D-E20EBAE48599}" dt="2024-12-21T13:16:33.654" v="357"/>
          <ac:spMkLst>
            <pc:docMk/>
            <pc:sldMk cId="636038985" sldId="302"/>
            <ac:spMk id="9" creationId="{3466457B-15EE-40BE-8EB0-658C0047FFF7}"/>
          </ac:spMkLst>
        </pc:spChg>
        <pc:spChg chg="mod">
          <ac:chgData name="Lim Kelvin" userId="624f6ae12bb7b72b" providerId="LiveId" clId="{B272414D-B18A-4D81-997D-E20EBAE48599}" dt="2024-12-21T13:16:33.654" v="357"/>
          <ac:spMkLst>
            <pc:docMk/>
            <pc:sldMk cId="636038985" sldId="302"/>
            <ac:spMk id="10" creationId="{9DC7D2EF-9AEF-4105-AC6F-781301EE1C0B}"/>
          </ac:spMkLst>
        </pc:spChg>
        <pc:spChg chg="mod">
          <ac:chgData name="Lim Kelvin" userId="624f6ae12bb7b72b" providerId="LiveId" clId="{B272414D-B18A-4D81-997D-E20EBAE48599}" dt="2024-12-21T13:19:00.127" v="377"/>
          <ac:spMkLst>
            <pc:docMk/>
            <pc:sldMk cId="636038985" sldId="302"/>
            <ac:spMk id="12" creationId="{68E279CE-E22B-4578-BE0C-64C791409A9D}"/>
          </ac:spMkLst>
        </pc:spChg>
        <pc:spChg chg="mod">
          <ac:chgData name="Lim Kelvin" userId="624f6ae12bb7b72b" providerId="LiveId" clId="{B272414D-B18A-4D81-997D-E20EBAE48599}" dt="2024-12-21T13:19:00.127" v="377"/>
          <ac:spMkLst>
            <pc:docMk/>
            <pc:sldMk cId="636038985" sldId="302"/>
            <ac:spMk id="13" creationId="{71226F58-7A02-441B-85C6-74A9076D14CB}"/>
          </ac:spMkLst>
        </pc:spChg>
        <pc:grpChg chg="add del mod">
          <ac:chgData name="Lim Kelvin" userId="624f6ae12bb7b72b" providerId="LiveId" clId="{B272414D-B18A-4D81-997D-E20EBAE48599}" dt="2024-12-21T13:12:24.782" v="317" actId="165"/>
          <ac:grpSpMkLst>
            <pc:docMk/>
            <pc:sldMk cId="636038985" sldId="302"/>
            <ac:grpSpMk id="4" creationId="{BDF6B9C0-70D6-407D-BCB2-8DCD48CBB16B}"/>
          </ac:grpSpMkLst>
        </pc:grpChg>
        <pc:grpChg chg="add del mod">
          <ac:chgData name="Lim Kelvin" userId="624f6ae12bb7b72b" providerId="LiveId" clId="{B272414D-B18A-4D81-997D-E20EBAE48599}" dt="2024-12-21T13:18:59.115" v="376" actId="478"/>
          <ac:grpSpMkLst>
            <pc:docMk/>
            <pc:sldMk cId="636038985" sldId="302"/>
            <ac:grpSpMk id="8" creationId="{861F3FCC-6ECA-49E9-9A00-9004DBC1491C}"/>
          </ac:grpSpMkLst>
        </pc:grpChg>
        <pc:grpChg chg="add mod">
          <ac:chgData name="Lim Kelvin" userId="624f6ae12bb7b72b" providerId="LiveId" clId="{B272414D-B18A-4D81-997D-E20EBAE48599}" dt="2024-12-21T13:19:03.742" v="378" actId="1076"/>
          <ac:grpSpMkLst>
            <pc:docMk/>
            <pc:sldMk cId="636038985" sldId="302"/>
            <ac:grpSpMk id="11" creationId="{0357472C-207F-4421-B420-CEC3CF40ABBF}"/>
          </ac:grpSpMkLst>
        </pc:grpChg>
        <pc:picChg chg="ord">
          <ac:chgData name="Lim Kelvin" userId="624f6ae12bb7b72b" providerId="LiveId" clId="{B272414D-B18A-4D81-997D-E20EBAE48599}" dt="2024-12-21T12:45:59.121" v="60" actId="167"/>
          <ac:picMkLst>
            <pc:docMk/>
            <pc:sldMk cId="636038985" sldId="302"/>
            <ac:picMk id="6" creationId="{A7404CD2-8F3E-4464-B8C9-80179280227B}"/>
          </ac:picMkLst>
        </pc:picChg>
      </pc:sldChg>
      <pc:sldChg chg="addSp modSp add mod ord modTransition">
        <pc:chgData name="Lim Kelvin" userId="624f6ae12bb7b72b" providerId="LiveId" clId="{B272414D-B18A-4D81-997D-E20EBAE48599}" dt="2024-12-21T13:19:17.246" v="382" actId="1076"/>
        <pc:sldMkLst>
          <pc:docMk/>
          <pc:sldMk cId="1295060850" sldId="303"/>
        </pc:sldMkLst>
        <pc:spChg chg="mod">
          <ac:chgData name="Lim Kelvin" userId="624f6ae12bb7b72b" providerId="LiveId" clId="{B272414D-B18A-4D81-997D-E20EBAE48599}" dt="2024-12-21T13:08:39.299" v="290" actId="20577"/>
          <ac:spMkLst>
            <pc:docMk/>
            <pc:sldMk cId="1295060850" sldId="303"/>
            <ac:spMk id="3" creationId="{D818404A-881A-4BE3-B2D0-B65785486226}"/>
          </ac:spMkLst>
        </pc:spChg>
        <pc:spChg chg="mod">
          <ac:chgData name="Lim Kelvin" userId="624f6ae12bb7b72b" providerId="LiveId" clId="{B272414D-B18A-4D81-997D-E20EBAE48599}" dt="2024-12-21T13:19:10.148" v="379"/>
          <ac:spMkLst>
            <pc:docMk/>
            <pc:sldMk cId="1295060850" sldId="303"/>
            <ac:spMk id="5" creationId="{919BB76A-9FF8-4280-A42E-8142AF06CE33}"/>
          </ac:spMkLst>
        </pc:spChg>
        <pc:spChg chg="mod">
          <ac:chgData name="Lim Kelvin" userId="624f6ae12bb7b72b" providerId="LiveId" clId="{B272414D-B18A-4D81-997D-E20EBAE48599}" dt="2024-12-21T13:19:10.148" v="379"/>
          <ac:spMkLst>
            <pc:docMk/>
            <pc:sldMk cId="1295060850" sldId="303"/>
            <ac:spMk id="7" creationId="{B9ED0E50-4D79-412E-9EBE-8862726B650C}"/>
          </ac:spMkLst>
        </pc:spChg>
        <pc:grpChg chg="add mod">
          <ac:chgData name="Lim Kelvin" userId="624f6ae12bb7b72b" providerId="LiveId" clId="{B272414D-B18A-4D81-997D-E20EBAE48599}" dt="2024-12-21T13:19:17.246" v="382" actId="1076"/>
          <ac:grpSpMkLst>
            <pc:docMk/>
            <pc:sldMk cId="1295060850" sldId="303"/>
            <ac:grpSpMk id="4" creationId="{292EECAF-FC74-450C-A9A4-E6905F12109E}"/>
          </ac:grpSpMkLst>
        </pc:grpChg>
        <pc:picChg chg="mod">
          <ac:chgData name="Lim Kelvin" userId="624f6ae12bb7b72b" providerId="LiveId" clId="{B272414D-B18A-4D81-997D-E20EBAE48599}" dt="2024-12-21T13:19:12.104" v="381" actId="1076"/>
          <ac:picMkLst>
            <pc:docMk/>
            <pc:sldMk cId="1295060850" sldId="303"/>
            <ac:picMk id="6" creationId="{A7404CD2-8F3E-4464-B8C9-80179280227B}"/>
          </ac:picMkLst>
        </pc:picChg>
      </pc:sldChg>
      <pc:sldChg chg="addSp delSp modSp add del mod ord modTransition modAnim">
        <pc:chgData name="Lim Kelvin" userId="624f6ae12bb7b72b" providerId="LiveId" clId="{B272414D-B18A-4D81-997D-E20EBAE48599}" dt="2024-12-21T12:57:06.420" v="172" actId="47"/>
        <pc:sldMkLst>
          <pc:docMk/>
          <pc:sldMk cId="2468988522" sldId="303"/>
        </pc:sldMkLst>
        <pc:spChg chg="mod ord">
          <ac:chgData name="Lim Kelvin" userId="624f6ae12bb7b72b" providerId="LiveId" clId="{B272414D-B18A-4D81-997D-E20EBAE48599}" dt="2024-12-21T12:51:20.092" v="110" actId="404"/>
          <ac:spMkLst>
            <pc:docMk/>
            <pc:sldMk cId="2468988522" sldId="303"/>
            <ac:spMk id="3" creationId="{D818404A-881A-4BE3-B2D0-B65785486226}"/>
          </ac:spMkLst>
        </pc:spChg>
        <pc:picChg chg="add mod ord">
          <ac:chgData name="Lim Kelvin" userId="624f6ae12bb7b72b" providerId="LiveId" clId="{B272414D-B18A-4D81-997D-E20EBAE48599}" dt="2024-12-21T12:45:56.435" v="59" actId="167"/>
          <ac:picMkLst>
            <pc:docMk/>
            <pc:sldMk cId="2468988522" sldId="303"/>
            <ac:picMk id="4" creationId="{D46EC8C6-4AFE-494B-A270-51FC8D972B34}"/>
          </ac:picMkLst>
        </pc:picChg>
        <pc:picChg chg="del mod">
          <ac:chgData name="Lim Kelvin" userId="624f6ae12bb7b72b" providerId="LiveId" clId="{B272414D-B18A-4D81-997D-E20EBAE48599}" dt="2024-12-21T12:45:14.160" v="52" actId="478"/>
          <ac:picMkLst>
            <pc:docMk/>
            <pc:sldMk cId="2468988522" sldId="303"/>
            <ac:picMk id="6" creationId="{A7404CD2-8F3E-4464-B8C9-80179280227B}"/>
          </ac:picMkLst>
        </pc:picChg>
      </pc:sldChg>
      <pc:sldChg chg="add del ord">
        <pc:chgData name="Lim Kelvin" userId="624f6ae12bb7b72b" providerId="LiveId" clId="{B272414D-B18A-4D81-997D-E20EBAE48599}" dt="2024-12-21T12:45:17.474" v="53" actId="47"/>
        <pc:sldMkLst>
          <pc:docMk/>
          <pc:sldMk cId="1884166747" sldId="304"/>
        </pc:sldMkLst>
      </pc:sldChg>
      <pc:sldChg chg="addSp modSp add mod modTransition">
        <pc:chgData name="Lim Kelvin" userId="624f6ae12bb7b72b" providerId="LiveId" clId="{B272414D-B18A-4D81-997D-E20EBAE48599}" dt="2024-12-21T13:44:29.625" v="627"/>
        <pc:sldMkLst>
          <pc:docMk/>
          <pc:sldMk cId="3634514076" sldId="304"/>
        </pc:sldMkLst>
        <pc:spChg chg="mod">
          <ac:chgData name="Lim Kelvin" userId="624f6ae12bb7b72b" providerId="LiveId" clId="{B272414D-B18A-4D81-997D-E20EBAE48599}" dt="2024-12-21T13:03:53.584" v="222"/>
          <ac:spMkLst>
            <pc:docMk/>
            <pc:sldMk cId="3634514076" sldId="304"/>
            <ac:spMk id="3" creationId="{D818404A-881A-4BE3-B2D0-B65785486226}"/>
          </ac:spMkLst>
        </pc:spChg>
        <pc:spChg chg="mod">
          <ac:chgData name="Lim Kelvin" userId="624f6ae12bb7b72b" providerId="LiveId" clId="{B272414D-B18A-4D81-997D-E20EBAE48599}" dt="2024-12-21T13:19:20.576" v="383"/>
          <ac:spMkLst>
            <pc:docMk/>
            <pc:sldMk cId="3634514076" sldId="304"/>
            <ac:spMk id="5" creationId="{A3CD6996-ED50-4E1C-B763-E8CB6212E00F}"/>
          </ac:spMkLst>
        </pc:spChg>
        <pc:spChg chg="mod">
          <ac:chgData name="Lim Kelvin" userId="624f6ae12bb7b72b" providerId="LiveId" clId="{B272414D-B18A-4D81-997D-E20EBAE48599}" dt="2024-12-21T13:19:20.576" v="383"/>
          <ac:spMkLst>
            <pc:docMk/>
            <pc:sldMk cId="3634514076" sldId="304"/>
            <ac:spMk id="7" creationId="{EF1D1E3C-F66C-4535-8170-C1A68A1C269B}"/>
          </ac:spMkLst>
        </pc:spChg>
        <pc:grpChg chg="add mod">
          <ac:chgData name="Lim Kelvin" userId="624f6ae12bb7b72b" providerId="LiveId" clId="{B272414D-B18A-4D81-997D-E20EBAE48599}" dt="2024-12-21T13:19:25.429" v="384" actId="1076"/>
          <ac:grpSpMkLst>
            <pc:docMk/>
            <pc:sldMk cId="3634514076" sldId="304"/>
            <ac:grpSpMk id="4" creationId="{3715F933-248E-43A2-ABBF-E6453B74434B}"/>
          </ac:grpSpMkLst>
        </pc:grpChg>
      </pc:sldChg>
      <pc:sldChg chg="addSp delSp modSp add mod addAnim delAnim modAnim">
        <pc:chgData name="Lim Kelvin" userId="624f6ae12bb7b72b" providerId="LiveId" clId="{B272414D-B18A-4D81-997D-E20EBAE48599}" dt="2024-12-21T18:05:26.075" v="3064" actId="1076"/>
        <pc:sldMkLst>
          <pc:docMk/>
          <pc:sldMk cId="3777312577" sldId="305"/>
        </pc:sldMkLst>
        <pc:spChg chg="add del">
          <ac:chgData name="Lim Kelvin" userId="624f6ae12bb7b72b" providerId="LiveId" clId="{B272414D-B18A-4D81-997D-E20EBAE48599}" dt="2024-12-21T17:57:04.614" v="2990"/>
          <ac:spMkLst>
            <pc:docMk/>
            <pc:sldMk cId="3777312577" sldId="305"/>
            <ac:spMk id="2" creationId="{796F4AED-8372-4B03-8E4F-C6233B1984D5}"/>
          </ac:spMkLst>
        </pc:spChg>
        <pc:spChg chg="add del">
          <ac:chgData name="Lim Kelvin" userId="624f6ae12bb7b72b" providerId="LiveId" clId="{B272414D-B18A-4D81-997D-E20EBAE48599}" dt="2024-12-21T17:56:40.026" v="2984" actId="11529"/>
          <ac:spMkLst>
            <pc:docMk/>
            <pc:sldMk cId="3777312577" sldId="305"/>
            <ac:spMk id="3" creationId="{A1E7B568-918E-4480-84B2-711C4580D309}"/>
          </ac:spMkLst>
        </pc:spChg>
        <pc:spChg chg="del">
          <ac:chgData name="Lim Kelvin" userId="624f6ae12bb7b72b" providerId="LiveId" clId="{B272414D-B18A-4D81-997D-E20EBAE48599}" dt="2024-12-21T13:04:05.096" v="224" actId="478"/>
          <ac:spMkLst>
            <pc:docMk/>
            <pc:sldMk cId="3777312577" sldId="305"/>
            <ac:spMk id="3" creationId="{D818404A-881A-4BE3-B2D0-B65785486226}"/>
          </ac:spMkLst>
        </pc:spChg>
        <pc:spChg chg="add del">
          <ac:chgData name="Lim Kelvin" userId="624f6ae12bb7b72b" providerId="LiveId" clId="{B272414D-B18A-4D81-997D-E20EBAE48599}" dt="2024-12-21T17:57:04.614" v="2990"/>
          <ac:spMkLst>
            <pc:docMk/>
            <pc:sldMk cId="3777312577" sldId="305"/>
            <ac:spMk id="4" creationId="{E460660C-AA17-4797-AD68-B474A8FAAD1F}"/>
          </ac:spMkLst>
        </pc:spChg>
        <pc:spChg chg="add del mod ord">
          <ac:chgData name="Lim Kelvin" userId="624f6ae12bb7b72b" providerId="LiveId" clId="{B272414D-B18A-4D81-997D-E20EBAE48599}" dt="2024-12-21T15:25:09.716" v="1596" actId="478"/>
          <ac:spMkLst>
            <pc:docMk/>
            <pc:sldMk cId="3777312577" sldId="305"/>
            <ac:spMk id="5" creationId="{82B19C37-9B61-4C63-B50E-EA5A405AF555}"/>
          </ac:spMkLst>
        </pc:spChg>
        <pc:spChg chg="add del mod">
          <ac:chgData name="Lim Kelvin" userId="624f6ae12bb7b72b" providerId="LiveId" clId="{B272414D-B18A-4D81-997D-E20EBAE48599}" dt="2024-12-21T18:02:24.304" v="3021" actId="21"/>
          <ac:spMkLst>
            <pc:docMk/>
            <pc:sldMk cId="3777312577" sldId="305"/>
            <ac:spMk id="5" creationId="{85B5FFF5-3D97-4C98-9100-646DF0BA8F11}"/>
          </ac:spMkLst>
        </pc:spChg>
        <pc:spChg chg="mod">
          <ac:chgData name="Lim Kelvin" userId="624f6ae12bb7b72b" providerId="LiveId" clId="{B272414D-B18A-4D81-997D-E20EBAE48599}" dt="2024-12-21T17:56:04.994" v="2967"/>
          <ac:spMkLst>
            <pc:docMk/>
            <pc:sldMk cId="3777312577" sldId="305"/>
            <ac:spMk id="7" creationId="{02ED0DAD-6F7C-4012-AA6B-CD2E89517261}"/>
          </ac:spMkLst>
        </pc:spChg>
        <pc:spChg chg="mod">
          <ac:chgData name="Lim Kelvin" userId="624f6ae12bb7b72b" providerId="LiveId" clId="{B272414D-B18A-4D81-997D-E20EBAE48599}" dt="2024-12-21T18:05:26.075" v="3064" actId="1076"/>
          <ac:spMkLst>
            <pc:docMk/>
            <pc:sldMk cId="3777312577" sldId="305"/>
            <ac:spMk id="9" creationId="{A1B7DA40-700E-4F8F-863F-D2AD4F3A7D86}"/>
          </ac:spMkLst>
        </pc:spChg>
        <pc:spChg chg="mod">
          <ac:chgData name="Lim Kelvin" userId="624f6ae12bb7b72b" providerId="LiveId" clId="{B272414D-B18A-4D81-997D-E20EBAE48599}" dt="2024-12-21T15:07:46.796" v="1461"/>
          <ac:spMkLst>
            <pc:docMk/>
            <pc:sldMk cId="3777312577" sldId="305"/>
            <ac:spMk id="9" creationId="{DEA65010-DC1B-4993-B2D1-6DC2FE9587FB}"/>
          </ac:spMkLst>
        </pc:spChg>
        <pc:spChg chg="mod">
          <ac:chgData name="Lim Kelvin" userId="624f6ae12bb7b72b" providerId="LiveId" clId="{B272414D-B18A-4D81-997D-E20EBAE48599}" dt="2024-12-21T17:58:45" v="3011"/>
          <ac:spMkLst>
            <pc:docMk/>
            <pc:sldMk cId="3777312577" sldId="305"/>
            <ac:spMk id="13" creationId="{7E7F4E0E-C957-4E63-88E3-206787392916}"/>
          </ac:spMkLst>
        </pc:spChg>
        <pc:spChg chg="add del mod">
          <ac:chgData name="Lim Kelvin" userId="624f6ae12bb7b72b" providerId="LiveId" clId="{B272414D-B18A-4D81-997D-E20EBAE48599}" dt="2024-12-21T15:14:50.757" v="1524" actId="478"/>
          <ac:spMkLst>
            <pc:docMk/>
            <pc:sldMk cId="3777312577" sldId="305"/>
            <ac:spMk id="13" creationId="{D0DC6126-A155-476C-9CD6-A4398B2F70EB}"/>
          </ac:spMkLst>
        </pc:spChg>
        <pc:spChg chg="add del mod">
          <ac:chgData name="Lim Kelvin" userId="624f6ae12bb7b72b" providerId="LiveId" clId="{B272414D-B18A-4D81-997D-E20EBAE48599}" dt="2024-12-21T17:56:44.740" v="2988" actId="478"/>
          <ac:spMkLst>
            <pc:docMk/>
            <pc:sldMk cId="3777312577" sldId="305"/>
            <ac:spMk id="14" creationId="{878E9B8E-568D-4FF8-A64A-62B46D81EFF2}"/>
          </ac:spMkLst>
        </pc:spChg>
        <pc:spChg chg="add del">
          <ac:chgData name="Lim Kelvin" userId="624f6ae12bb7b72b" providerId="LiveId" clId="{B272414D-B18A-4D81-997D-E20EBAE48599}" dt="2024-12-21T15:24:59.295" v="1576" actId="11529"/>
          <ac:spMkLst>
            <pc:docMk/>
            <pc:sldMk cId="3777312577" sldId="305"/>
            <ac:spMk id="15" creationId="{07117827-62E2-413A-A23D-38D6047C0448}"/>
          </ac:spMkLst>
        </pc:spChg>
        <pc:spChg chg="add del mod">
          <ac:chgData name="Lim Kelvin" userId="624f6ae12bb7b72b" providerId="LiveId" clId="{B272414D-B18A-4D81-997D-E20EBAE48599}" dt="2024-12-21T18:04:52.339" v="3054"/>
          <ac:spMkLst>
            <pc:docMk/>
            <pc:sldMk cId="3777312577" sldId="305"/>
            <ac:spMk id="15" creationId="{22A31898-7B08-447A-B213-B342425564E4}"/>
          </ac:spMkLst>
        </pc:spChg>
        <pc:spChg chg="add del mod">
          <ac:chgData name="Lim Kelvin" userId="624f6ae12bb7b72b" providerId="LiveId" clId="{B272414D-B18A-4D81-997D-E20EBAE48599}" dt="2024-12-21T15:26:20.384" v="1602"/>
          <ac:spMkLst>
            <pc:docMk/>
            <pc:sldMk cId="3777312577" sldId="305"/>
            <ac:spMk id="16" creationId="{0BCE03B4-0D95-4BD9-B9E4-06F74D6DCF29}"/>
          </ac:spMkLst>
        </pc:spChg>
        <pc:spChg chg="add del mod ord">
          <ac:chgData name="Lim Kelvin" userId="624f6ae12bb7b72b" providerId="LiveId" clId="{B272414D-B18A-4D81-997D-E20EBAE48599}" dt="2024-12-21T18:04:52.339" v="3054"/>
          <ac:spMkLst>
            <pc:docMk/>
            <pc:sldMk cId="3777312577" sldId="305"/>
            <ac:spMk id="16" creationId="{A7AA51B9-73B6-48D1-8760-5DD85961F414}"/>
          </ac:spMkLst>
        </pc:spChg>
        <pc:spChg chg="del mod">
          <ac:chgData name="Lim Kelvin" userId="624f6ae12bb7b72b" providerId="LiveId" clId="{B272414D-B18A-4D81-997D-E20EBAE48599}" dt="2024-12-21T17:55:29.849" v="2962" actId="478"/>
          <ac:spMkLst>
            <pc:docMk/>
            <pc:sldMk cId="3777312577" sldId="305"/>
            <ac:spMk id="17" creationId="{39481ED4-6E0E-402C-A591-D7099AD3F463}"/>
          </ac:spMkLst>
        </pc:spChg>
        <pc:spChg chg="del mod">
          <ac:chgData name="Lim Kelvin" userId="624f6ae12bb7b72b" providerId="LiveId" clId="{B272414D-B18A-4D81-997D-E20EBAE48599}" dt="2024-12-21T18:04:57.425" v="3056" actId="478"/>
          <ac:spMkLst>
            <pc:docMk/>
            <pc:sldMk cId="3777312577" sldId="305"/>
            <ac:spMk id="18" creationId="{6331B6D0-3020-4C67-BEE8-2E7232634A82}"/>
          </ac:spMkLst>
        </pc:spChg>
        <pc:spChg chg="mod">
          <ac:chgData name="Lim Kelvin" userId="624f6ae12bb7b72b" providerId="LiveId" clId="{B272414D-B18A-4D81-997D-E20EBAE48599}" dt="2024-12-21T18:05:17.169" v="3063" actId="1076"/>
          <ac:spMkLst>
            <pc:docMk/>
            <pc:sldMk cId="3777312577" sldId="305"/>
            <ac:spMk id="19" creationId="{917C8E2B-87B7-4DE4-85FF-415DD4E96AE7}"/>
          </ac:spMkLst>
        </pc:spChg>
        <pc:picChg chg="add del mod">
          <ac:chgData name="Lim Kelvin" userId="624f6ae12bb7b72b" providerId="LiveId" clId="{B272414D-B18A-4D81-997D-E20EBAE48599}" dt="2024-12-21T15:00:37.395" v="1386" actId="478"/>
          <ac:picMkLst>
            <pc:docMk/>
            <pc:sldMk cId="3777312577" sldId="305"/>
            <ac:picMk id="4" creationId="{750642FF-1BB7-46C2-8EB3-7E50BB254459}"/>
          </ac:picMkLst>
        </pc:picChg>
        <pc:picChg chg="mod modVis">
          <ac:chgData name="Lim Kelvin" userId="624f6ae12bb7b72b" providerId="LiveId" clId="{B272414D-B18A-4D81-997D-E20EBAE48599}" dt="2024-12-21T15:10:00.501" v="1473" actId="14430"/>
          <ac:picMkLst>
            <pc:docMk/>
            <pc:sldMk cId="3777312577" sldId="305"/>
            <ac:picMk id="6" creationId="{A7404CD2-8F3E-4464-B8C9-80179280227B}"/>
          </ac:picMkLst>
        </pc:picChg>
        <pc:picChg chg="add del mod ord">
          <ac:chgData name="Lim Kelvin" userId="624f6ae12bb7b72b" providerId="LiveId" clId="{B272414D-B18A-4D81-997D-E20EBAE48599}" dt="2024-12-21T15:10:10.809" v="1477" actId="478"/>
          <ac:picMkLst>
            <pc:docMk/>
            <pc:sldMk cId="3777312577" sldId="305"/>
            <ac:picMk id="8" creationId="{CBB6324F-3C79-4CDE-9234-CDF37C0F28FA}"/>
          </ac:picMkLst>
        </pc:picChg>
        <pc:picChg chg="add del mod ord">
          <ac:chgData name="Lim Kelvin" userId="624f6ae12bb7b72b" providerId="LiveId" clId="{B272414D-B18A-4D81-997D-E20EBAE48599}" dt="2024-12-21T18:03:25.969" v="3038" actId="478"/>
          <ac:picMkLst>
            <pc:docMk/>
            <pc:sldMk cId="3777312577" sldId="305"/>
            <ac:picMk id="10" creationId="{37E355BD-C584-4392-860B-E013A37D2016}"/>
          </ac:picMkLst>
        </pc:picChg>
        <pc:picChg chg="mod">
          <ac:chgData name="Lim Kelvin" userId="624f6ae12bb7b72b" providerId="LiveId" clId="{B272414D-B18A-4D81-997D-E20EBAE48599}" dt="2024-12-21T15:09:10.715" v="1466"/>
          <ac:picMkLst>
            <pc:docMk/>
            <pc:sldMk cId="3777312577" sldId="305"/>
            <ac:picMk id="10" creationId="{C70FF0D7-6B93-4E42-AE9C-40CF7BF952CC}"/>
          </ac:picMkLst>
        </pc:picChg>
        <pc:picChg chg="add del mod">
          <ac:chgData name="Lim Kelvin" userId="624f6ae12bb7b72b" providerId="LiveId" clId="{B272414D-B18A-4D81-997D-E20EBAE48599}" dt="2024-12-21T18:01:06.649" v="3016" actId="478"/>
          <ac:picMkLst>
            <pc:docMk/>
            <pc:sldMk cId="3777312577" sldId="305"/>
            <ac:picMk id="11" creationId="{4B1BFC73-7DFD-4BF9-80DF-C25069B8B3F1}"/>
          </ac:picMkLst>
        </pc:picChg>
        <pc:picChg chg="add del mod ord">
          <ac:chgData name="Lim Kelvin" userId="624f6ae12bb7b72b" providerId="LiveId" clId="{B272414D-B18A-4D81-997D-E20EBAE48599}" dt="2024-12-21T15:19:42.450" v="1536" actId="478"/>
          <ac:picMkLst>
            <pc:docMk/>
            <pc:sldMk cId="3777312577" sldId="305"/>
            <ac:picMk id="11" creationId="{A6BABB62-14CB-4823-A4B5-3746DA29A1BB}"/>
          </ac:picMkLst>
        </pc:picChg>
        <pc:picChg chg="add del mod ord">
          <ac:chgData name="Lim Kelvin" userId="624f6ae12bb7b72b" providerId="LiveId" clId="{B272414D-B18A-4D81-997D-E20EBAE48599}" dt="2024-12-21T15:26:20.384" v="1602"/>
          <ac:picMkLst>
            <pc:docMk/>
            <pc:sldMk cId="3777312577" sldId="305"/>
            <ac:picMk id="12" creationId="{9DAE8E72-75B0-4791-B2B4-5FDAB7D64D96}"/>
          </ac:picMkLst>
        </pc:picChg>
        <pc:picChg chg="mod">
          <ac:chgData name="Lim Kelvin" userId="624f6ae12bb7b72b" providerId="LiveId" clId="{B272414D-B18A-4D81-997D-E20EBAE48599}" dt="2024-12-21T17:58:00.424" v="3007"/>
          <ac:picMkLst>
            <pc:docMk/>
            <pc:sldMk cId="3777312577" sldId="305"/>
            <ac:picMk id="12" creationId="{B35D8D60-220D-4F43-9D4E-69B72F26A352}"/>
          </ac:picMkLst>
        </pc:picChg>
      </pc:sldChg>
      <pc:sldChg chg="addSp delSp modSp add del mod ord">
        <pc:chgData name="Lim Kelvin" userId="624f6ae12bb7b72b" providerId="LiveId" clId="{B272414D-B18A-4D81-997D-E20EBAE48599}" dt="2024-12-21T13:44:54.650" v="628" actId="47"/>
        <pc:sldMkLst>
          <pc:docMk/>
          <pc:sldMk cId="1747792199" sldId="306"/>
        </pc:sldMkLst>
        <pc:spChg chg="add del">
          <ac:chgData name="Lim Kelvin" userId="624f6ae12bb7b72b" providerId="LiveId" clId="{B272414D-B18A-4D81-997D-E20EBAE48599}" dt="2024-12-21T13:06:28.502" v="247" actId="22"/>
          <ac:spMkLst>
            <pc:docMk/>
            <pc:sldMk cId="1747792199" sldId="306"/>
            <ac:spMk id="4" creationId="{D29CB0B7-8218-4414-BDB2-DD72249426F8}"/>
          </ac:spMkLst>
        </pc:spChg>
        <pc:spChg chg="add mod">
          <ac:chgData name="Lim Kelvin" userId="624f6ae12bb7b72b" providerId="LiveId" clId="{B272414D-B18A-4D81-997D-E20EBAE48599}" dt="2024-12-21T13:06:54.724" v="256" actId="1076"/>
          <ac:spMkLst>
            <pc:docMk/>
            <pc:sldMk cId="1747792199" sldId="306"/>
            <ac:spMk id="5" creationId="{852BB648-BC40-440F-A953-B44C0F78A004}"/>
          </ac:spMkLst>
        </pc:spChg>
        <pc:spChg chg="mod">
          <ac:chgData name="Lim Kelvin" userId="624f6ae12bb7b72b" providerId="LiveId" clId="{B272414D-B18A-4D81-997D-E20EBAE48599}" dt="2024-12-21T13:19:29.344" v="385"/>
          <ac:spMkLst>
            <pc:docMk/>
            <pc:sldMk cId="1747792199" sldId="306"/>
            <ac:spMk id="8" creationId="{74E726CD-4084-4482-8513-A85CEEF01809}"/>
          </ac:spMkLst>
        </pc:spChg>
        <pc:spChg chg="mod">
          <ac:chgData name="Lim Kelvin" userId="624f6ae12bb7b72b" providerId="LiveId" clId="{B272414D-B18A-4D81-997D-E20EBAE48599}" dt="2024-12-21T13:19:29.344" v="385"/>
          <ac:spMkLst>
            <pc:docMk/>
            <pc:sldMk cId="1747792199" sldId="306"/>
            <ac:spMk id="9" creationId="{3C750825-CF9D-4696-809F-DC0D0D1CC93E}"/>
          </ac:spMkLst>
        </pc:spChg>
        <pc:grpChg chg="add mod">
          <ac:chgData name="Lim Kelvin" userId="624f6ae12bb7b72b" providerId="LiveId" clId="{B272414D-B18A-4D81-997D-E20EBAE48599}" dt="2024-12-21T13:19:31.186" v="386" actId="1076"/>
          <ac:grpSpMkLst>
            <pc:docMk/>
            <pc:sldMk cId="1747792199" sldId="306"/>
            <ac:grpSpMk id="7" creationId="{72A8C42B-F39D-4AAA-B0A4-8105CABAA5B9}"/>
          </ac:grpSpMkLst>
        </pc:grpChg>
      </pc:sldChg>
      <pc:sldChg chg="addSp delSp modSp add mod modAnim">
        <pc:chgData name="Lim Kelvin" userId="624f6ae12bb7b72b" providerId="LiveId" clId="{B272414D-B18A-4D81-997D-E20EBAE48599}" dt="2024-12-21T16:45:58.274" v="2426" actId="207"/>
        <pc:sldMkLst>
          <pc:docMk/>
          <pc:sldMk cId="3595532849" sldId="307"/>
        </pc:sldMkLst>
        <pc:spChg chg="add del mod topLvl">
          <ac:chgData name="Lim Kelvin" userId="624f6ae12bb7b72b" providerId="LiveId" clId="{B272414D-B18A-4D81-997D-E20EBAE48599}" dt="2024-12-21T15:03:27.169" v="1425" actId="21"/>
          <ac:spMkLst>
            <pc:docMk/>
            <pc:sldMk cId="3595532849" sldId="307"/>
            <ac:spMk id="2" creationId="{FA2E0400-898F-4CD5-AD95-E8DB765F7870}"/>
          </ac:spMkLst>
        </pc:spChg>
        <pc:spChg chg="add del mod">
          <ac:chgData name="Lim Kelvin" userId="624f6ae12bb7b72b" providerId="LiveId" clId="{B272414D-B18A-4D81-997D-E20EBAE48599}" dt="2024-12-21T14:25:33.612" v="1066" actId="478"/>
          <ac:spMkLst>
            <pc:docMk/>
            <pc:sldMk cId="3595532849" sldId="307"/>
            <ac:spMk id="3" creationId="{0560E8E8-DD0F-49ED-B403-D24F24E19743}"/>
          </ac:spMkLst>
        </pc:spChg>
        <pc:spChg chg="mod">
          <ac:chgData name="Lim Kelvin" userId="624f6ae12bb7b72b" providerId="LiveId" clId="{B272414D-B18A-4D81-997D-E20EBAE48599}" dt="2024-12-21T14:12:47.732" v="901"/>
          <ac:spMkLst>
            <pc:docMk/>
            <pc:sldMk cId="3595532849" sldId="307"/>
            <ac:spMk id="8" creationId="{6A277A89-4B41-4B95-88F5-12BC1E79CC94}"/>
          </ac:spMkLst>
        </pc:spChg>
        <pc:spChg chg="mod">
          <ac:chgData name="Lim Kelvin" userId="624f6ae12bb7b72b" providerId="LiveId" clId="{B272414D-B18A-4D81-997D-E20EBAE48599}" dt="2024-12-21T14:12:47.732" v="901"/>
          <ac:spMkLst>
            <pc:docMk/>
            <pc:sldMk cId="3595532849" sldId="307"/>
            <ac:spMk id="9" creationId="{C0DEDA0C-BA5F-4329-A99C-13353C820D16}"/>
          </ac:spMkLst>
        </pc:spChg>
        <pc:spChg chg="add mod ord modVis">
          <ac:chgData name="Lim Kelvin" userId="624f6ae12bb7b72b" providerId="LiveId" clId="{B272414D-B18A-4D81-997D-E20EBAE48599}" dt="2024-12-21T16:45:58.274" v="2426" actId="207"/>
          <ac:spMkLst>
            <pc:docMk/>
            <pc:sldMk cId="3595532849" sldId="307"/>
            <ac:spMk id="12" creationId="{D7BDFF57-BDB3-462B-A87B-E8D4A2CBE38B}"/>
          </ac:spMkLst>
        </pc:spChg>
        <pc:spChg chg="add del mod topLvl">
          <ac:chgData name="Lim Kelvin" userId="624f6ae12bb7b72b" providerId="LiveId" clId="{B272414D-B18A-4D81-997D-E20EBAE48599}" dt="2024-12-21T15:03:37.255" v="1429" actId="21"/>
          <ac:spMkLst>
            <pc:docMk/>
            <pc:sldMk cId="3595532849" sldId="307"/>
            <ac:spMk id="13" creationId="{ACE5DA9D-BA6E-4E04-9F21-50C9CAB7458B}"/>
          </ac:spMkLst>
        </pc:spChg>
        <pc:spChg chg="add del mod topLvl">
          <ac:chgData name="Lim Kelvin" userId="624f6ae12bb7b72b" providerId="LiveId" clId="{B272414D-B18A-4D81-997D-E20EBAE48599}" dt="2024-12-21T15:03:43.336" v="1432" actId="21"/>
          <ac:spMkLst>
            <pc:docMk/>
            <pc:sldMk cId="3595532849" sldId="307"/>
            <ac:spMk id="14" creationId="{7601FF77-3703-49D9-BBE1-22540E3C3509}"/>
          </ac:spMkLst>
        </pc:spChg>
        <pc:spChg chg="add del">
          <ac:chgData name="Lim Kelvin" userId="624f6ae12bb7b72b" providerId="LiveId" clId="{B272414D-B18A-4D81-997D-E20EBAE48599}" dt="2024-12-21T14:26:03.956" v="1068" actId="11529"/>
          <ac:spMkLst>
            <pc:docMk/>
            <pc:sldMk cId="3595532849" sldId="307"/>
            <ac:spMk id="15" creationId="{964A9471-8A16-483A-853D-B2D08AF3FCF8}"/>
          </ac:spMkLst>
        </pc:spChg>
        <pc:spChg chg="add del mod">
          <ac:chgData name="Lim Kelvin" userId="624f6ae12bb7b72b" providerId="LiveId" clId="{B272414D-B18A-4D81-997D-E20EBAE48599}" dt="2024-12-21T14:26:37.609" v="1071" actId="478"/>
          <ac:spMkLst>
            <pc:docMk/>
            <pc:sldMk cId="3595532849" sldId="307"/>
            <ac:spMk id="16" creationId="{17199D14-E3C6-44A6-B1BC-98EE9D66A36B}"/>
          </ac:spMkLst>
        </pc:spChg>
        <pc:spChg chg="add del">
          <ac:chgData name="Lim Kelvin" userId="624f6ae12bb7b72b" providerId="LiveId" clId="{B272414D-B18A-4D81-997D-E20EBAE48599}" dt="2024-12-21T14:27:30.593" v="1078" actId="11529"/>
          <ac:spMkLst>
            <pc:docMk/>
            <pc:sldMk cId="3595532849" sldId="307"/>
            <ac:spMk id="22" creationId="{493685C5-CA75-4652-AC5E-C045B85D247F}"/>
          </ac:spMkLst>
        </pc:spChg>
        <pc:spChg chg="add del mod ord">
          <ac:chgData name="Lim Kelvin" userId="624f6ae12bb7b72b" providerId="LiveId" clId="{B272414D-B18A-4D81-997D-E20EBAE48599}" dt="2024-12-21T14:34:31.612" v="1132" actId="478"/>
          <ac:spMkLst>
            <pc:docMk/>
            <pc:sldMk cId="3595532849" sldId="307"/>
            <ac:spMk id="23" creationId="{04441CF2-D7B5-4267-A6F0-CD7C1775B42F}"/>
          </ac:spMkLst>
        </pc:spChg>
        <pc:spChg chg="mod">
          <ac:chgData name="Lim Kelvin" userId="624f6ae12bb7b72b" providerId="LiveId" clId="{B272414D-B18A-4D81-997D-E20EBAE48599}" dt="2024-12-21T14:30:44.684" v="1105"/>
          <ac:spMkLst>
            <pc:docMk/>
            <pc:sldMk cId="3595532849" sldId="307"/>
            <ac:spMk id="28" creationId="{4D728D4A-05ED-4474-B372-D5701B28F373}"/>
          </ac:spMkLst>
        </pc:spChg>
        <pc:spChg chg="mod">
          <ac:chgData name="Lim Kelvin" userId="624f6ae12bb7b72b" providerId="LiveId" clId="{B272414D-B18A-4D81-997D-E20EBAE48599}" dt="2024-12-21T14:30:52.549" v="1107"/>
          <ac:spMkLst>
            <pc:docMk/>
            <pc:sldMk cId="3595532849" sldId="307"/>
            <ac:spMk id="29" creationId="{FECA4D18-4DD3-4653-B1CE-200877BFCB48}"/>
          </ac:spMkLst>
        </pc:spChg>
        <pc:spChg chg="mod">
          <ac:chgData name="Lim Kelvin" userId="624f6ae12bb7b72b" providerId="LiveId" clId="{B272414D-B18A-4D81-997D-E20EBAE48599}" dt="2024-12-21T14:32:48.010" v="1128"/>
          <ac:spMkLst>
            <pc:docMk/>
            <pc:sldMk cId="3595532849" sldId="307"/>
            <ac:spMk id="31" creationId="{9855B753-009A-482D-B79C-9698D1BF970A}"/>
          </ac:spMkLst>
        </pc:spChg>
        <pc:spChg chg="add del mod ord">
          <ac:chgData name="Lim Kelvin" userId="624f6ae12bb7b72b" providerId="LiveId" clId="{B272414D-B18A-4D81-997D-E20EBAE48599}" dt="2024-12-21T14:32:47.738" v="1127"/>
          <ac:spMkLst>
            <pc:docMk/>
            <pc:sldMk cId="3595532849" sldId="307"/>
            <ac:spMk id="32" creationId="{494D0BA3-C342-43C4-8C5B-76B6453443BA}"/>
          </ac:spMkLst>
        </pc:spChg>
        <pc:spChg chg="add del">
          <ac:chgData name="Lim Kelvin" userId="624f6ae12bb7b72b" providerId="LiveId" clId="{B272414D-B18A-4D81-997D-E20EBAE48599}" dt="2024-12-21T14:37:29.367" v="1146" actId="11529"/>
          <ac:spMkLst>
            <pc:docMk/>
            <pc:sldMk cId="3595532849" sldId="307"/>
            <ac:spMk id="35" creationId="{D58D3758-911C-49EC-A6FF-EFEF73923C09}"/>
          </ac:spMkLst>
        </pc:spChg>
        <pc:spChg chg="add del mod">
          <ac:chgData name="Lim Kelvin" userId="624f6ae12bb7b72b" providerId="LiveId" clId="{B272414D-B18A-4D81-997D-E20EBAE48599}" dt="2024-12-21T14:37:53.748" v="1152" actId="11529"/>
          <ac:spMkLst>
            <pc:docMk/>
            <pc:sldMk cId="3595532849" sldId="307"/>
            <ac:spMk id="36" creationId="{A1087227-151D-474D-908C-F08032DF1A08}"/>
          </ac:spMkLst>
        </pc:spChg>
        <pc:spChg chg="mod">
          <ac:chgData name="Lim Kelvin" userId="624f6ae12bb7b72b" providerId="LiveId" clId="{B272414D-B18A-4D81-997D-E20EBAE48599}" dt="2024-12-21T14:37:47.420" v="1149"/>
          <ac:spMkLst>
            <pc:docMk/>
            <pc:sldMk cId="3595532849" sldId="307"/>
            <ac:spMk id="37" creationId="{0612148E-874F-4CD7-B31F-B2F26078B190}"/>
          </ac:spMkLst>
        </pc:spChg>
        <pc:spChg chg="add del">
          <ac:chgData name="Lim Kelvin" userId="624f6ae12bb7b72b" providerId="LiveId" clId="{B272414D-B18A-4D81-997D-E20EBAE48599}" dt="2024-12-21T14:38:10.891" v="1154" actId="11529"/>
          <ac:spMkLst>
            <pc:docMk/>
            <pc:sldMk cId="3595532849" sldId="307"/>
            <ac:spMk id="38" creationId="{6ABC1C84-A670-4E73-B556-1491F0857F9A}"/>
          </ac:spMkLst>
        </pc:spChg>
        <pc:spChg chg="add del">
          <ac:chgData name="Lim Kelvin" userId="624f6ae12bb7b72b" providerId="LiveId" clId="{B272414D-B18A-4D81-997D-E20EBAE48599}" dt="2024-12-21T14:39:03.204" v="1162" actId="11529"/>
          <ac:spMkLst>
            <pc:docMk/>
            <pc:sldMk cId="3595532849" sldId="307"/>
            <ac:spMk id="39" creationId="{E86629CC-8787-464E-81E9-59882C5F318F}"/>
          </ac:spMkLst>
        </pc:spChg>
        <pc:spChg chg="mod">
          <ac:chgData name="Lim Kelvin" userId="624f6ae12bb7b72b" providerId="LiveId" clId="{B272414D-B18A-4D81-997D-E20EBAE48599}" dt="2024-12-21T14:39:02.054" v="1161"/>
          <ac:spMkLst>
            <pc:docMk/>
            <pc:sldMk cId="3595532849" sldId="307"/>
            <ac:spMk id="40" creationId="{ABB9ADB3-A5F2-4A82-A116-8A536660883F}"/>
          </ac:spMkLst>
        </pc:spChg>
        <pc:spChg chg="add del">
          <ac:chgData name="Lim Kelvin" userId="624f6ae12bb7b72b" providerId="LiveId" clId="{B272414D-B18A-4D81-997D-E20EBAE48599}" dt="2024-12-21T14:41:40.739" v="1251" actId="478"/>
          <ac:spMkLst>
            <pc:docMk/>
            <pc:sldMk cId="3595532849" sldId="307"/>
            <ac:spMk id="41" creationId="{C6FB24C3-469D-42F3-B491-39030AB86EAF}"/>
          </ac:spMkLst>
        </pc:spChg>
        <pc:spChg chg="add del">
          <ac:chgData name="Lim Kelvin" userId="624f6ae12bb7b72b" providerId="LiveId" clId="{B272414D-B18A-4D81-997D-E20EBAE48599}" dt="2024-12-21T14:42:12.254" v="1253" actId="478"/>
          <ac:spMkLst>
            <pc:docMk/>
            <pc:sldMk cId="3595532849" sldId="307"/>
            <ac:spMk id="42" creationId="{A673E0DC-CF0E-4DB7-9F60-020A41DD949D}"/>
          </ac:spMkLst>
        </pc:spChg>
        <pc:spChg chg="add del">
          <ac:chgData name="Lim Kelvin" userId="624f6ae12bb7b72b" providerId="LiveId" clId="{B272414D-B18A-4D81-997D-E20EBAE48599}" dt="2024-12-21T14:42:30.569" v="1255" actId="478"/>
          <ac:spMkLst>
            <pc:docMk/>
            <pc:sldMk cId="3595532849" sldId="307"/>
            <ac:spMk id="43" creationId="{3AF2E4A1-B35F-48F3-9CBD-F268ED22A672}"/>
          </ac:spMkLst>
        </pc:spChg>
        <pc:spChg chg="add del mod ord topLvl">
          <ac:chgData name="Lim Kelvin" userId="624f6ae12bb7b72b" providerId="LiveId" clId="{B272414D-B18A-4D81-997D-E20EBAE48599}" dt="2024-12-21T15:01:09.975" v="1393" actId="478"/>
          <ac:spMkLst>
            <pc:docMk/>
            <pc:sldMk cId="3595532849" sldId="307"/>
            <ac:spMk id="44" creationId="{83DA6E35-E4E1-40AF-AD69-020FB50D9D9F}"/>
          </ac:spMkLst>
        </pc:spChg>
        <pc:spChg chg="add del mod ord topLvl">
          <ac:chgData name="Lim Kelvin" userId="624f6ae12bb7b72b" providerId="LiveId" clId="{B272414D-B18A-4D81-997D-E20EBAE48599}" dt="2024-12-21T15:01:12.252" v="1396" actId="478"/>
          <ac:spMkLst>
            <pc:docMk/>
            <pc:sldMk cId="3595532849" sldId="307"/>
            <ac:spMk id="45" creationId="{FF10BEFB-24B0-4FDA-8DAA-F64C2EEFF4EE}"/>
          </ac:spMkLst>
        </pc:spChg>
        <pc:spChg chg="add del mod ord">
          <ac:chgData name="Lim Kelvin" userId="624f6ae12bb7b72b" providerId="LiveId" clId="{B272414D-B18A-4D81-997D-E20EBAE48599}" dt="2024-12-21T14:48:32.519" v="1281" actId="478"/>
          <ac:spMkLst>
            <pc:docMk/>
            <pc:sldMk cId="3595532849" sldId="307"/>
            <ac:spMk id="46" creationId="{3D786AD9-13E1-4BA7-9FBA-C3E47C588148}"/>
          </ac:spMkLst>
        </pc:spChg>
        <pc:spChg chg="add del mod topLvl">
          <ac:chgData name="Lim Kelvin" userId="624f6ae12bb7b72b" providerId="LiveId" clId="{B272414D-B18A-4D81-997D-E20EBAE48599}" dt="2024-12-21T15:01:10.549" v="1394" actId="478"/>
          <ac:spMkLst>
            <pc:docMk/>
            <pc:sldMk cId="3595532849" sldId="307"/>
            <ac:spMk id="47" creationId="{879512CB-B15F-44B7-97B4-020246401C40}"/>
          </ac:spMkLst>
        </pc:spChg>
        <pc:spChg chg="add del mod topLvl">
          <ac:chgData name="Lim Kelvin" userId="624f6ae12bb7b72b" providerId="LiveId" clId="{B272414D-B18A-4D81-997D-E20EBAE48599}" dt="2024-12-21T15:01:11.601" v="1395" actId="478"/>
          <ac:spMkLst>
            <pc:docMk/>
            <pc:sldMk cId="3595532849" sldId="307"/>
            <ac:spMk id="48" creationId="{87289963-CF96-4632-BC32-FB07FD0B45FD}"/>
          </ac:spMkLst>
        </pc:spChg>
        <pc:spChg chg="add mod">
          <ac:chgData name="Lim Kelvin" userId="624f6ae12bb7b72b" providerId="LiveId" clId="{B272414D-B18A-4D81-997D-E20EBAE48599}" dt="2024-12-21T14:54:29.273" v="1347" actId="1076"/>
          <ac:spMkLst>
            <pc:docMk/>
            <pc:sldMk cId="3595532849" sldId="307"/>
            <ac:spMk id="49" creationId="{89860FFF-249F-4483-A53D-C8A758BC92C1}"/>
          </ac:spMkLst>
        </pc:spChg>
        <pc:spChg chg="add mod">
          <ac:chgData name="Lim Kelvin" userId="624f6ae12bb7b72b" providerId="LiveId" clId="{B272414D-B18A-4D81-997D-E20EBAE48599}" dt="2024-12-21T14:54:27.303" v="1346" actId="1076"/>
          <ac:spMkLst>
            <pc:docMk/>
            <pc:sldMk cId="3595532849" sldId="307"/>
            <ac:spMk id="50" creationId="{4BF25231-FE05-4CFA-B7D9-E1F2B0410D1E}"/>
          </ac:spMkLst>
        </pc:spChg>
        <pc:spChg chg="add mod">
          <ac:chgData name="Lim Kelvin" userId="624f6ae12bb7b72b" providerId="LiveId" clId="{B272414D-B18A-4D81-997D-E20EBAE48599}" dt="2024-12-21T14:54:33.081" v="1350"/>
          <ac:spMkLst>
            <pc:docMk/>
            <pc:sldMk cId="3595532849" sldId="307"/>
            <ac:spMk id="51" creationId="{278A3C3D-06F6-42CC-ACDA-D0E6FE3515B9}"/>
          </ac:spMkLst>
        </pc:spChg>
        <pc:grpChg chg="add mod">
          <ac:chgData name="Lim Kelvin" userId="624f6ae12bb7b72b" providerId="LiveId" clId="{B272414D-B18A-4D81-997D-E20EBAE48599}" dt="2024-12-21T14:12:47.732" v="901"/>
          <ac:grpSpMkLst>
            <pc:docMk/>
            <pc:sldMk cId="3595532849" sldId="307"/>
            <ac:grpSpMk id="7" creationId="{1DAEC757-8BC5-47B4-AD1B-085CE8C22ED2}"/>
          </ac:grpSpMkLst>
        </pc:grpChg>
        <pc:grpChg chg="add mod">
          <ac:chgData name="Lim Kelvin" userId="624f6ae12bb7b72b" providerId="LiveId" clId="{B272414D-B18A-4D81-997D-E20EBAE48599}" dt="2024-12-21T14:31:10.136" v="1109" actId="164"/>
          <ac:grpSpMkLst>
            <pc:docMk/>
            <pc:sldMk cId="3595532849" sldId="307"/>
            <ac:grpSpMk id="30" creationId="{F23B10E0-0864-4973-B764-EAFB6AD6571A}"/>
          </ac:grpSpMkLst>
        </pc:grpChg>
        <pc:grpChg chg="add del mod topLvl">
          <ac:chgData name="Lim Kelvin" userId="624f6ae12bb7b72b" providerId="LiveId" clId="{B272414D-B18A-4D81-997D-E20EBAE48599}" dt="2024-12-21T14:56:18.823" v="1366" actId="165"/>
          <ac:grpSpMkLst>
            <pc:docMk/>
            <pc:sldMk cId="3595532849" sldId="307"/>
            <ac:grpSpMk id="52" creationId="{F7154545-6181-441C-B308-80FAA37CFD7D}"/>
          </ac:grpSpMkLst>
        </pc:grpChg>
        <pc:grpChg chg="add del mod">
          <ac:chgData name="Lim Kelvin" userId="624f6ae12bb7b72b" providerId="LiveId" clId="{B272414D-B18A-4D81-997D-E20EBAE48599}" dt="2024-12-21T14:56:16.013" v="1365" actId="164"/>
          <ac:grpSpMkLst>
            <pc:docMk/>
            <pc:sldMk cId="3595532849" sldId="307"/>
            <ac:grpSpMk id="53" creationId="{BE443E9E-E46F-427F-9C30-4241003A6C32}"/>
          </ac:grpSpMkLst>
        </pc:grpChg>
        <pc:grpChg chg="add mod">
          <ac:chgData name="Lim Kelvin" userId="624f6ae12bb7b72b" providerId="LiveId" clId="{B272414D-B18A-4D81-997D-E20EBAE48599}" dt="2024-12-21T14:56:15.642" v="1364" actId="164"/>
          <ac:grpSpMkLst>
            <pc:docMk/>
            <pc:sldMk cId="3595532849" sldId="307"/>
            <ac:grpSpMk id="54" creationId="{D98CDCD2-87DF-4642-AF46-EB7B9D9CEF0C}"/>
          </ac:grpSpMkLst>
        </pc:grpChg>
        <pc:grpChg chg="add mod">
          <ac:chgData name="Lim Kelvin" userId="624f6ae12bb7b72b" providerId="LiveId" clId="{B272414D-B18A-4D81-997D-E20EBAE48599}" dt="2024-12-21T14:56:13.581" v="1359" actId="164"/>
          <ac:grpSpMkLst>
            <pc:docMk/>
            <pc:sldMk cId="3595532849" sldId="307"/>
            <ac:grpSpMk id="55" creationId="{E159520B-97DD-4BC1-BC3B-CD7981AA6568}"/>
          </ac:grpSpMkLst>
        </pc:grpChg>
        <pc:grpChg chg="add del mod">
          <ac:chgData name="Lim Kelvin" userId="624f6ae12bb7b72b" providerId="LiveId" clId="{B272414D-B18A-4D81-997D-E20EBAE48599}" dt="2024-12-21T15:01:07.848" v="1392" actId="165"/>
          <ac:grpSpMkLst>
            <pc:docMk/>
            <pc:sldMk cId="3595532849" sldId="307"/>
            <ac:grpSpMk id="56" creationId="{6B5756E1-6C19-4FB0-AAC9-AE1E2B07D51F}"/>
          </ac:grpSpMkLst>
        </pc:grpChg>
        <pc:picChg chg="add mod ord topLvl">
          <ac:chgData name="Lim Kelvin" userId="624f6ae12bb7b72b" providerId="LiveId" clId="{B272414D-B18A-4D81-997D-E20EBAE48599}" dt="2024-12-21T14:56:16.013" v="1365" actId="164"/>
          <ac:picMkLst>
            <pc:docMk/>
            <pc:sldMk cId="3595532849" sldId="307"/>
            <ac:picMk id="4" creationId="{FDA727E8-11AB-4662-9CF7-D4F23FF75693}"/>
          </ac:picMkLst>
        </pc:picChg>
        <pc:picChg chg="add del mod ord">
          <ac:chgData name="Lim Kelvin" userId="624f6ae12bb7b72b" providerId="LiveId" clId="{B272414D-B18A-4D81-997D-E20EBAE48599}" dt="2024-12-21T14:56:15.642" v="1364" actId="164"/>
          <ac:picMkLst>
            <pc:docMk/>
            <pc:sldMk cId="3595532849" sldId="307"/>
            <ac:picMk id="10" creationId="{2EB13D59-24A7-4017-ABCE-5FDF676A8270}"/>
          </ac:picMkLst>
        </pc:picChg>
        <pc:picChg chg="add mod ord">
          <ac:chgData name="Lim Kelvin" userId="624f6ae12bb7b72b" providerId="LiveId" clId="{B272414D-B18A-4D81-997D-E20EBAE48599}" dt="2024-12-21T14:44:34.631" v="1270" actId="167"/>
          <ac:picMkLst>
            <pc:docMk/>
            <pc:sldMk cId="3595532849" sldId="307"/>
            <ac:picMk id="11" creationId="{F2FC451E-231E-4475-AB8F-9DF730C552D6}"/>
          </ac:picMkLst>
        </pc:picChg>
        <pc:picChg chg="mod">
          <ac:chgData name="Lim Kelvin" userId="624f6ae12bb7b72b" providerId="LiveId" clId="{B272414D-B18A-4D81-997D-E20EBAE48599}" dt="2024-12-21T14:29:00.421" v="1087"/>
          <ac:picMkLst>
            <pc:docMk/>
            <pc:sldMk cId="3595532849" sldId="307"/>
            <ac:picMk id="24" creationId="{CA9FF45F-319E-4869-93DB-189261269FF6}"/>
          </ac:picMkLst>
        </pc:picChg>
        <pc:picChg chg="mod">
          <ac:chgData name="Lim Kelvin" userId="624f6ae12bb7b72b" providerId="LiveId" clId="{B272414D-B18A-4D81-997D-E20EBAE48599}" dt="2024-12-21T14:29:45.951" v="1093"/>
          <ac:picMkLst>
            <pc:docMk/>
            <pc:sldMk cId="3595532849" sldId="307"/>
            <ac:picMk id="25" creationId="{7BA9124E-812D-41C4-9832-C61D17B2D74B}"/>
          </ac:picMkLst>
        </pc:picChg>
        <pc:picChg chg="add del mod">
          <ac:chgData name="Lim Kelvin" userId="624f6ae12bb7b72b" providerId="LiveId" clId="{B272414D-B18A-4D81-997D-E20EBAE48599}" dt="2024-12-21T14:29:45.645" v="1092"/>
          <ac:picMkLst>
            <pc:docMk/>
            <pc:sldMk cId="3595532849" sldId="307"/>
            <ac:picMk id="26" creationId="{00CA373E-1157-4805-A6AA-C647434A01D6}"/>
          </ac:picMkLst>
        </pc:picChg>
        <pc:picChg chg="add del mod">
          <ac:chgData name="Lim Kelvin" userId="624f6ae12bb7b72b" providerId="LiveId" clId="{B272414D-B18A-4D81-997D-E20EBAE48599}" dt="2024-12-21T14:30:31.875" v="1103"/>
          <ac:picMkLst>
            <pc:docMk/>
            <pc:sldMk cId="3595532849" sldId="307"/>
            <ac:picMk id="27" creationId="{EA8EC540-CEB2-4599-AD56-7994BE19591B}"/>
          </ac:picMkLst>
        </pc:picChg>
        <pc:picChg chg="add del mod">
          <ac:chgData name="Lim Kelvin" userId="624f6ae12bb7b72b" providerId="LiveId" clId="{B272414D-B18A-4D81-997D-E20EBAE48599}" dt="2024-12-21T14:37:07.836" v="1142"/>
          <ac:picMkLst>
            <pc:docMk/>
            <pc:sldMk cId="3595532849" sldId="307"/>
            <ac:picMk id="33" creationId="{66CD51E9-580E-4FC4-925E-29C45426EE05}"/>
          </ac:picMkLst>
        </pc:picChg>
        <pc:picChg chg="add del mod modCrop">
          <ac:chgData name="Lim Kelvin" userId="624f6ae12bb7b72b" providerId="LiveId" clId="{B272414D-B18A-4D81-997D-E20EBAE48599}" dt="2024-12-21T14:41:01.563" v="1249" actId="478"/>
          <ac:picMkLst>
            <pc:docMk/>
            <pc:sldMk cId="3595532849" sldId="307"/>
            <ac:picMk id="34" creationId="{47DAA79D-A22A-4EF4-AF4A-EAC1F5B50620}"/>
          </ac:picMkLst>
        </pc:picChg>
        <pc:picChg chg="add del mod">
          <ac:chgData name="Lim Kelvin" userId="624f6ae12bb7b72b" providerId="LiveId" clId="{B272414D-B18A-4D81-997D-E20EBAE48599}" dt="2024-12-21T15:01:52.348" v="1413" actId="478"/>
          <ac:picMkLst>
            <pc:docMk/>
            <pc:sldMk cId="3595532849" sldId="307"/>
            <ac:picMk id="57" creationId="{9F51FFB9-28FE-4230-9E68-DF814E8A7927}"/>
          </ac:picMkLst>
        </pc:picChg>
        <pc:picChg chg="add del mod">
          <ac:chgData name="Lim Kelvin" userId="624f6ae12bb7b72b" providerId="LiveId" clId="{B272414D-B18A-4D81-997D-E20EBAE48599}" dt="2024-12-21T15:01:51.819" v="1412" actId="478"/>
          <ac:picMkLst>
            <pc:docMk/>
            <pc:sldMk cId="3595532849" sldId="307"/>
            <ac:picMk id="58" creationId="{97F3BECF-ED18-43D7-A832-2C2984C96910}"/>
          </ac:picMkLst>
        </pc:picChg>
        <pc:picChg chg="add del mod">
          <ac:chgData name="Lim Kelvin" userId="624f6ae12bb7b72b" providerId="LiveId" clId="{B272414D-B18A-4D81-997D-E20EBAE48599}" dt="2024-12-21T15:02:53.745" v="1423" actId="478"/>
          <ac:picMkLst>
            <pc:docMk/>
            <pc:sldMk cId="3595532849" sldId="307"/>
            <ac:picMk id="59" creationId="{B650B71C-EC7D-4E1A-9ED5-7D16A15B5866}"/>
          </ac:picMkLst>
        </pc:picChg>
        <pc:picChg chg="add del mod">
          <ac:chgData name="Lim Kelvin" userId="624f6ae12bb7b72b" providerId="LiveId" clId="{B272414D-B18A-4D81-997D-E20EBAE48599}" dt="2024-12-21T15:02:52.844" v="1422" actId="478"/>
          <ac:picMkLst>
            <pc:docMk/>
            <pc:sldMk cId="3595532849" sldId="307"/>
            <ac:picMk id="60" creationId="{2FFEFE8B-2FCD-49B2-80AE-57C1834C9F58}"/>
          </ac:picMkLst>
        </pc:picChg>
        <pc:picChg chg="add del mod">
          <ac:chgData name="Lim Kelvin" userId="624f6ae12bb7b72b" providerId="LiveId" clId="{B272414D-B18A-4D81-997D-E20EBAE48599}" dt="2024-12-21T15:02:53.996" v="1424" actId="478"/>
          <ac:picMkLst>
            <pc:docMk/>
            <pc:sldMk cId="3595532849" sldId="307"/>
            <ac:picMk id="61" creationId="{C552F399-137F-42D0-97CB-D60030927038}"/>
          </ac:picMkLst>
        </pc:picChg>
        <pc:cxnChg chg="add del mod">
          <ac:chgData name="Lim Kelvin" userId="624f6ae12bb7b72b" providerId="LiveId" clId="{B272414D-B18A-4D81-997D-E20EBAE48599}" dt="2024-12-21T14:27:11.909" v="1076" actId="478"/>
          <ac:cxnSpMkLst>
            <pc:docMk/>
            <pc:sldMk cId="3595532849" sldId="307"/>
            <ac:cxnSpMk id="18" creationId="{FA67143A-6302-4071-93BA-E5043B6D45A7}"/>
          </ac:cxnSpMkLst>
        </pc:cxnChg>
      </pc:sldChg>
      <pc:sldChg chg="addSp delSp modSp add mod delAnim modAnim">
        <pc:chgData name="Lim Kelvin" userId="624f6ae12bb7b72b" providerId="LiveId" clId="{B272414D-B18A-4D81-997D-E20EBAE48599}" dt="2024-12-21T17:15:48.459" v="2643" actId="1076"/>
        <pc:sldMkLst>
          <pc:docMk/>
          <pc:sldMk cId="1936434406" sldId="308"/>
        </pc:sldMkLst>
        <pc:spChg chg="add del mod">
          <ac:chgData name="Lim Kelvin" userId="624f6ae12bb7b72b" providerId="LiveId" clId="{B272414D-B18A-4D81-997D-E20EBAE48599}" dt="2024-12-21T13:32:40.443" v="549" actId="11529"/>
          <ac:spMkLst>
            <pc:docMk/>
            <pc:sldMk cId="1936434406" sldId="308"/>
            <ac:spMk id="2" creationId="{CCC89728-20D2-412F-95B6-A0ED7B92983F}"/>
          </ac:spMkLst>
        </pc:spChg>
        <pc:spChg chg="mod">
          <ac:chgData name="Lim Kelvin" userId="624f6ae12bb7b72b" providerId="LiveId" clId="{B272414D-B18A-4D81-997D-E20EBAE48599}" dt="2024-12-21T13:21:30.832" v="416" actId="1076"/>
          <ac:spMkLst>
            <pc:docMk/>
            <pc:sldMk cId="1936434406" sldId="308"/>
            <ac:spMk id="5" creationId="{852BB648-BC40-440F-A953-B44C0F78A004}"/>
          </ac:spMkLst>
        </pc:spChg>
        <pc:spChg chg="mod topLvl">
          <ac:chgData name="Lim Kelvin" userId="624f6ae12bb7b72b" providerId="LiveId" clId="{B272414D-B18A-4D81-997D-E20EBAE48599}" dt="2024-12-21T13:37:29.233" v="611" actId="164"/>
          <ac:spMkLst>
            <pc:docMk/>
            <pc:sldMk cId="1936434406" sldId="308"/>
            <ac:spMk id="16" creationId="{B82A4398-EE5E-4927-B013-B69B0D10593B}"/>
          </ac:spMkLst>
        </pc:spChg>
        <pc:spChg chg="mod topLvl">
          <ac:chgData name="Lim Kelvin" userId="624f6ae12bb7b72b" providerId="LiveId" clId="{B272414D-B18A-4D81-997D-E20EBAE48599}" dt="2024-12-21T13:37:29.233" v="611" actId="164"/>
          <ac:spMkLst>
            <pc:docMk/>
            <pc:sldMk cId="1936434406" sldId="308"/>
            <ac:spMk id="17" creationId="{F9EA98A4-318E-43FB-B60B-1D690DE733BD}"/>
          </ac:spMkLst>
        </pc:spChg>
        <pc:spChg chg="add del mod">
          <ac:chgData name="Lim Kelvin" userId="624f6ae12bb7b72b" providerId="LiveId" clId="{B272414D-B18A-4D81-997D-E20EBAE48599}" dt="2024-12-21T13:22:14.532" v="426" actId="478"/>
          <ac:spMkLst>
            <pc:docMk/>
            <pc:sldMk cId="1936434406" sldId="308"/>
            <ac:spMk id="18" creationId="{D446C0F6-3AE6-4279-B8B0-A962FE69180D}"/>
          </ac:spMkLst>
        </pc:spChg>
        <pc:spChg chg="add mod topLvl">
          <ac:chgData name="Lim Kelvin" userId="624f6ae12bb7b72b" providerId="LiveId" clId="{B272414D-B18A-4D81-997D-E20EBAE48599}" dt="2024-12-21T13:37:29.233" v="611" actId="164"/>
          <ac:spMkLst>
            <pc:docMk/>
            <pc:sldMk cId="1936434406" sldId="308"/>
            <ac:spMk id="19" creationId="{1D160DD8-64FA-49E0-AAD7-7FEF7F0239ED}"/>
          </ac:spMkLst>
        </pc:spChg>
        <pc:spChg chg="add mod topLvl">
          <ac:chgData name="Lim Kelvin" userId="624f6ae12bb7b72b" providerId="LiveId" clId="{B272414D-B18A-4D81-997D-E20EBAE48599}" dt="2024-12-21T13:37:29.233" v="611" actId="164"/>
          <ac:spMkLst>
            <pc:docMk/>
            <pc:sldMk cId="1936434406" sldId="308"/>
            <ac:spMk id="20" creationId="{86F86ADA-FE65-41E0-8536-F35D707F2474}"/>
          </ac:spMkLst>
        </pc:spChg>
        <pc:spChg chg="add mod">
          <ac:chgData name="Lim Kelvin" userId="624f6ae12bb7b72b" providerId="LiveId" clId="{B272414D-B18A-4D81-997D-E20EBAE48599}" dt="2024-12-21T14:01:27.725" v="791" actId="1076"/>
          <ac:spMkLst>
            <pc:docMk/>
            <pc:sldMk cId="1936434406" sldId="308"/>
            <ac:spMk id="21" creationId="{6B90169B-0DCF-4469-AB0D-A779B275B656}"/>
          </ac:spMkLst>
        </pc:spChg>
        <pc:spChg chg="add mod">
          <ac:chgData name="Lim Kelvin" userId="624f6ae12bb7b72b" providerId="LiveId" clId="{B272414D-B18A-4D81-997D-E20EBAE48599}" dt="2024-12-21T16:12:04.778" v="1703" actId="403"/>
          <ac:spMkLst>
            <pc:docMk/>
            <pc:sldMk cId="1936434406" sldId="308"/>
            <ac:spMk id="22" creationId="{70522713-F060-46E0-AB1D-45CB99E9EC3E}"/>
          </ac:spMkLst>
        </pc:spChg>
        <pc:spChg chg="mod">
          <ac:chgData name="Lim Kelvin" userId="624f6ae12bb7b72b" providerId="LiveId" clId="{B272414D-B18A-4D81-997D-E20EBAE48599}" dt="2024-12-21T13:51:02.378" v="663"/>
          <ac:spMkLst>
            <pc:docMk/>
            <pc:sldMk cId="1936434406" sldId="308"/>
            <ac:spMk id="24" creationId="{6D25F965-F4CD-4C78-BBD7-73D03BCD1824}"/>
          </ac:spMkLst>
        </pc:spChg>
        <pc:spChg chg="mod">
          <ac:chgData name="Lim Kelvin" userId="624f6ae12bb7b72b" providerId="LiveId" clId="{B272414D-B18A-4D81-997D-E20EBAE48599}" dt="2024-12-21T13:51:02.378" v="663"/>
          <ac:spMkLst>
            <pc:docMk/>
            <pc:sldMk cId="1936434406" sldId="308"/>
            <ac:spMk id="25" creationId="{483B8F96-548E-45EF-8C21-25079F871A6B}"/>
          </ac:spMkLst>
        </pc:spChg>
        <pc:spChg chg="mod">
          <ac:chgData name="Lim Kelvin" userId="624f6ae12bb7b72b" providerId="LiveId" clId="{B272414D-B18A-4D81-997D-E20EBAE48599}" dt="2024-12-21T17:15:23.983" v="2635"/>
          <ac:spMkLst>
            <pc:docMk/>
            <pc:sldMk cId="1936434406" sldId="308"/>
            <ac:spMk id="26" creationId="{E74983B8-150C-477D-B62F-B1AC8036A2BE}"/>
          </ac:spMkLst>
        </pc:spChg>
        <pc:spChg chg="mod">
          <ac:chgData name="Lim Kelvin" userId="624f6ae12bb7b72b" providerId="LiveId" clId="{B272414D-B18A-4D81-997D-E20EBAE48599}" dt="2024-12-21T17:15:23.983" v="2635"/>
          <ac:spMkLst>
            <pc:docMk/>
            <pc:sldMk cId="1936434406" sldId="308"/>
            <ac:spMk id="27" creationId="{B3B08B87-6C37-4DD2-9680-C8734D3EAD99}"/>
          </ac:spMkLst>
        </pc:spChg>
        <pc:spChg chg="mod">
          <ac:chgData name="Lim Kelvin" userId="624f6ae12bb7b72b" providerId="LiveId" clId="{B272414D-B18A-4D81-997D-E20EBAE48599}" dt="2024-12-21T13:51:05.032" v="665"/>
          <ac:spMkLst>
            <pc:docMk/>
            <pc:sldMk cId="1936434406" sldId="308"/>
            <ac:spMk id="27" creationId="{E2105B2D-3673-4B7E-B7B8-CDEF6DD5AEEC}"/>
          </ac:spMkLst>
        </pc:spChg>
        <pc:spChg chg="mod">
          <ac:chgData name="Lim Kelvin" userId="624f6ae12bb7b72b" providerId="LiveId" clId="{B272414D-B18A-4D81-997D-E20EBAE48599}" dt="2024-12-21T13:51:05.032" v="665"/>
          <ac:spMkLst>
            <pc:docMk/>
            <pc:sldMk cId="1936434406" sldId="308"/>
            <ac:spMk id="28" creationId="{90D7B1AC-A7C7-4683-8E86-DA5A56112A7C}"/>
          </ac:spMkLst>
        </pc:spChg>
        <pc:spChg chg="mod">
          <ac:chgData name="Lim Kelvin" userId="624f6ae12bb7b72b" providerId="LiveId" clId="{B272414D-B18A-4D81-997D-E20EBAE48599}" dt="2024-12-21T17:15:23.983" v="2635"/>
          <ac:spMkLst>
            <pc:docMk/>
            <pc:sldMk cId="1936434406" sldId="308"/>
            <ac:spMk id="28" creationId="{BFD85DDB-7227-48E6-AF10-9C9F537D6289}"/>
          </ac:spMkLst>
        </pc:spChg>
        <pc:spChg chg="mod">
          <ac:chgData name="Lim Kelvin" userId="624f6ae12bb7b72b" providerId="LiveId" clId="{B272414D-B18A-4D81-997D-E20EBAE48599}" dt="2024-12-21T17:15:23.983" v="2635"/>
          <ac:spMkLst>
            <pc:docMk/>
            <pc:sldMk cId="1936434406" sldId="308"/>
            <ac:spMk id="29" creationId="{3BB58235-9FD5-45A6-B9B9-0936BA945E73}"/>
          </ac:spMkLst>
        </pc:spChg>
        <pc:spChg chg="add del">
          <ac:chgData name="Lim Kelvin" userId="624f6ae12bb7b72b" providerId="LiveId" clId="{B272414D-B18A-4D81-997D-E20EBAE48599}" dt="2024-12-21T13:53:21.222" v="695" actId="22"/>
          <ac:spMkLst>
            <pc:docMk/>
            <pc:sldMk cId="1936434406" sldId="308"/>
            <ac:spMk id="32" creationId="{F6BB782E-DEAE-4480-AF78-05FCA7783E0E}"/>
          </ac:spMkLst>
        </pc:spChg>
        <pc:spChg chg="add del mod">
          <ac:chgData name="Lim Kelvin" userId="624f6ae12bb7b72b" providerId="LiveId" clId="{B272414D-B18A-4D81-997D-E20EBAE48599}" dt="2024-12-21T13:54:51.548" v="713" actId="478"/>
          <ac:spMkLst>
            <pc:docMk/>
            <pc:sldMk cId="1936434406" sldId="308"/>
            <ac:spMk id="35" creationId="{23F02827-A5F9-4D28-BBD9-507798990935}"/>
          </ac:spMkLst>
        </pc:spChg>
        <pc:spChg chg="add mod">
          <ac:chgData name="Lim Kelvin" userId="624f6ae12bb7b72b" providerId="LiveId" clId="{B272414D-B18A-4D81-997D-E20EBAE48599}" dt="2024-12-21T14:23:46.953" v="1050" actId="403"/>
          <ac:spMkLst>
            <pc:docMk/>
            <pc:sldMk cId="1936434406" sldId="308"/>
            <ac:spMk id="40" creationId="{397051A3-B8CA-4A0F-BF94-C5EE4E03325A}"/>
          </ac:spMkLst>
        </pc:spChg>
        <pc:spChg chg="add del mod ord">
          <ac:chgData name="Lim Kelvin" userId="624f6ae12bb7b72b" providerId="LiveId" clId="{B272414D-B18A-4D81-997D-E20EBAE48599}" dt="2024-12-21T14:04:22.364" v="806" actId="21"/>
          <ac:spMkLst>
            <pc:docMk/>
            <pc:sldMk cId="1936434406" sldId="308"/>
            <ac:spMk id="42" creationId="{83BA095F-1CB7-498F-9CEC-F824DB88E16B}"/>
          </ac:spMkLst>
        </pc:spChg>
        <pc:spChg chg="add mod ord">
          <ac:chgData name="Lim Kelvin" userId="624f6ae12bb7b72b" providerId="LiveId" clId="{B272414D-B18A-4D81-997D-E20EBAE48599}" dt="2024-12-21T16:45:18.906" v="2421" actId="207"/>
          <ac:spMkLst>
            <pc:docMk/>
            <pc:sldMk cId="1936434406" sldId="308"/>
            <ac:spMk id="43" creationId="{CE16E3DF-9017-44E1-AD5B-4D16A6284275}"/>
          </ac:spMkLst>
        </pc:spChg>
        <pc:spChg chg="add del mod">
          <ac:chgData name="Lim Kelvin" userId="624f6ae12bb7b72b" providerId="LiveId" clId="{B272414D-B18A-4D81-997D-E20EBAE48599}" dt="2024-12-21T14:20:04.737" v="994" actId="478"/>
          <ac:spMkLst>
            <pc:docMk/>
            <pc:sldMk cId="1936434406" sldId="308"/>
            <ac:spMk id="44" creationId="{D5B35078-16EB-4CF2-AEB7-992BBDCEE741}"/>
          </ac:spMkLst>
        </pc:spChg>
        <pc:spChg chg="add mod">
          <ac:chgData name="Lim Kelvin" userId="624f6ae12bb7b72b" providerId="LiveId" clId="{B272414D-B18A-4D81-997D-E20EBAE48599}" dt="2024-12-21T16:12:10.330" v="1707" actId="403"/>
          <ac:spMkLst>
            <pc:docMk/>
            <pc:sldMk cId="1936434406" sldId="308"/>
            <ac:spMk id="45" creationId="{3D2E6198-FFAA-48F5-92E8-FB850AB5269F}"/>
          </ac:spMkLst>
        </pc:spChg>
        <pc:spChg chg="add mod">
          <ac:chgData name="Lim Kelvin" userId="624f6ae12bb7b72b" providerId="LiveId" clId="{B272414D-B18A-4D81-997D-E20EBAE48599}" dt="2024-12-21T16:12:07.407" v="1705" actId="403"/>
          <ac:spMkLst>
            <pc:docMk/>
            <pc:sldMk cId="1936434406" sldId="308"/>
            <ac:spMk id="46" creationId="{9519CE6A-E8BA-4375-A218-0FE39F9C08B4}"/>
          </ac:spMkLst>
        </pc:spChg>
        <pc:grpChg chg="add del mod">
          <ac:chgData name="Lim Kelvin" userId="624f6ae12bb7b72b" providerId="LiveId" clId="{B272414D-B18A-4D81-997D-E20EBAE48599}" dt="2024-12-21T17:12:51.842" v="2621" actId="165"/>
          <ac:grpSpMkLst>
            <pc:docMk/>
            <pc:sldMk cId="1936434406" sldId="308"/>
            <ac:grpSpMk id="2" creationId="{B6B8FBFE-99B9-4E5C-BF6A-EEBD1FC6DD6A}"/>
          </ac:grpSpMkLst>
        </pc:grpChg>
        <pc:grpChg chg="add del mod">
          <ac:chgData name="Lim Kelvin" userId="624f6ae12bb7b72b" providerId="LiveId" clId="{B272414D-B18A-4D81-997D-E20EBAE48599}" dt="2024-12-21T13:37:11.851" v="606" actId="165"/>
          <ac:grpSpMkLst>
            <pc:docMk/>
            <pc:sldMk cId="1936434406" sldId="308"/>
            <ac:grpSpMk id="3" creationId="{7CEFF1C9-BFD9-4A58-B6D0-96F35088CB12}"/>
          </ac:grpSpMkLst>
        </pc:grpChg>
        <pc:grpChg chg="add mod">
          <ac:chgData name="Lim Kelvin" userId="624f6ae12bb7b72b" providerId="LiveId" clId="{B272414D-B18A-4D81-997D-E20EBAE48599}" dt="2024-12-21T13:37:29.233" v="611" actId="164"/>
          <ac:grpSpMkLst>
            <pc:docMk/>
            <pc:sldMk cId="1936434406" sldId="308"/>
            <ac:grpSpMk id="4" creationId="{DEE27C70-463B-45A8-9F35-A1C001D26E82}"/>
          </ac:grpSpMkLst>
        </pc:grpChg>
        <pc:grpChg chg="add del mod">
          <ac:chgData name="Lim Kelvin" userId="624f6ae12bb7b72b" providerId="LiveId" clId="{B272414D-B18A-4D81-997D-E20EBAE48599}" dt="2024-12-21T13:21:57.899" v="420" actId="165"/>
          <ac:grpSpMkLst>
            <pc:docMk/>
            <pc:sldMk cId="1936434406" sldId="308"/>
            <ac:grpSpMk id="15" creationId="{742CA8C1-79D2-4FD1-BBFA-474C63614906}"/>
          </ac:grpSpMkLst>
        </pc:grpChg>
        <pc:grpChg chg="add del mod">
          <ac:chgData name="Lim Kelvin" userId="624f6ae12bb7b72b" providerId="LiveId" clId="{B272414D-B18A-4D81-997D-E20EBAE48599}" dt="2024-12-21T13:51:03.604" v="664"/>
          <ac:grpSpMkLst>
            <pc:docMk/>
            <pc:sldMk cId="1936434406" sldId="308"/>
            <ac:grpSpMk id="23" creationId="{EA1B624F-899A-40F3-9EA0-B387FD3F756C}"/>
          </ac:grpSpMkLst>
        </pc:grpChg>
        <pc:grpChg chg="add mod">
          <ac:chgData name="Lim Kelvin" userId="624f6ae12bb7b72b" providerId="LiveId" clId="{B272414D-B18A-4D81-997D-E20EBAE48599}" dt="2024-12-21T17:15:48.459" v="2643" actId="1076"/>
          <ac:grpSpMkLst>
            <pc:docMk/>
            <pc:sldMk cId="1936434406" sldId="308"/>
            <ac:grpSpMk id="25" creationId="{25A6F240-8062-4690-9FCD-00826CD7C4B5}"/>
          </ac:grpSpMkLst>
        </pc:grpChg>
        <pc:grpChg chg="add del mod">
          <ac:chgData name="Lim Kelvin" userId="624f6ae12bb7b72b" providerId="LiveId" clId="{B272414D-B18A-4D81-997D-E20EBAE48599}" dt="2024-12-21T13:51:05.682" v="666"/>
          <ac:grpSpMkLst>
            <pc:docMk/>
            <pc:sldMk cId="1936434406" sldId="308"/>
            <ac:grpSpMk id="26" creationId="{FD4E2ADE-869D-4A94-BF6C-CED10F84B68C}"/>
          </ac:grpSpMkLst>
        </pc:grpChg>
        <pc:picChg chg="add mod topLvl">
          <ac:chgData name="Lim Kelvin" userId="624f6ae12bb7b72b" providerId="LiveId" clId="{B272414D-B18A-4D81-997D-E20EBAE48599}" dt="2024-12-21T13:37:11.851" v="606" actId="165"/>
          <ac:picMkLst>
            <pc:docMk/>
            <pc:sldMk cId="1936434406" sldId="308"/>
            <ac:picMk id="10" creationId="{1377A4D3-2C6D-4ECE-8BBE-0EE1C2C783C5}"/>
          </ac:picMkLst>
        </pc:picChg>
        <pc:picChg chg="add del mod">
          <ac:chgData name="Lim Kelvin" userId="624f6ae12bb7b72b" providerId="LiveId" clId="{B272414D-B18A-4D81-997D-E20EBAE48599}" dt="2024-12-21T13:20:40.772" v="399" actId="478"/>
          <ac:picMkLst>
            <pc:docMk/>
            <pc:sldMk cId="1936434406" sldId="308"/>
            <ac:picMk id="11" creationId="{C307A000-541D-4C8A-A635-F586C8740F5C}"/>
          </ac:picMkLst>
        </pc:picChg>
        <pc:picChg chg="add del mod">
          <ac:chgData name="Lim Kelvin" userId="624f6ae12bb7b72b" providerId="LiveId" clId="{B272414D-B18A-4D81-997D-E20EBAE48599}" dt="2024-12-21T13:20:41.112" v="400" actId="478"/>
          <ac:picMkLst>
            <pc:docMk/>
            <pc:sldMk cId="1936434406" sldId="308"/>
            <ac:picMk id="12" creationId="{134A3C0B-49FF-48E8-9069-03011239715A}"/>
          </ac:picMkLst>
        </pc:picChg>
        <pc:picChg chg="add mod">
          <ac:chgData name="Lim Kelvin" userId="624f6ae12bb7b72b" providerId="LiveId" clId="{B272414D-B18A-4D81-997D-E20EBAE48599}" dt="2024-12-21T13:38:14.669" v="619"/>
          <ac:picMkLst>
            <pc:docMk/>
            <pc:sldMk cId="1936434406" sldId="308"/>
            <ac:picMk id="13" creationId="{BB6D5D22-F62C-4D0E-BB44-A0354A2F4B86}"/>
          </ac:picMkLst>
        </pc:picChg>
        <pc:picChg chg="add mod">
          <ac:chgData name="Lim Kelvin" userId="624f6ae12bb7b72b" providerId="LiveId" clId="{B272414D-B18A-4D81-997D-E20EBAE48599}" dt="2024-12-21T13:34:21.562" v="561" actId="1076"/>
          <ac:picMkLst>
            <pc:docMk/>
            <pc:sldMk cId="1936434406" sldId="308"/>
            <ac:picMk id="14" creationId="{0C3601C3-BD92-41CF-AF43-1F461F94DAB8}"/>
          </ac:picMkLst>
        </pc:picChg>
        <pc:picChg chg="add mod topLvl">
          <ac:chgData name="Lim Kelvin" userId="624f6ae12bb7b72b" providerId="LiveId" clId="{B272414D-B18A-4D81-997D-E20EBAE48599}" dt="2024-12-21T17:12:51.842" v="2621" actId="165"/>
          <ac:picMkLst>
            <pc:docMk/>
            <pc:sldMk cId="1936434406" sldId="308"/>
            <ac:picMk id="30" creationId="{51D6C425-5FDF-4599-89A8-2A4CA0C94EA8}"/>
          </ac:picMkLst>
        </pc:picChg>
        <pc:picChg chg="add mod topLvl">
          <ac:chgData name="Lim Kelvin" userId="624f6ae12bb7b72b" providerId="LiveId" clId="{B272414D-B18A-4D81-997D-E20EBAE48599}" dt="2024-12-21T17:12:51.842" v="2621" actId="165"/>
          <ac:picMkLst>
            <pc:docMk/>
            <pc:sldMk cId="1936434406" sldId="308"/>
            <ac:picMk id="34" creationId="{85A10CA6-121F-4918-B959-39D1FAE540FE}"/>
          </ac:picMkLst>
        </pc:picChg>
        <pc:picChg chg="add del mod">
          <ac:chgData name="Lim Kelvin" userId="624f6ae12bb7b72b" providerId="LiveId" clId="{B272414D-B18A-4D81-997D-E20EBAE48599}" dt="2024-12-21T13:54:44.122" v="712" actId="22"/>
          <ac:picMkLst>
            <pc:docMk/>
            <pc:sldMk cId="1936434406" sldId="308"/>
            <ac:picMk id="37" creationId="{6F6BC44E-FD8D-444A-AEFD-EDE7EF61D971}"/>
          </ac:picMkLst>
        </pc:picChg>
        <pc:picChg chg="add mod topLvl">
          <ac:chgData name="Lim Kelvin" userId="624f6ae12bb7b72b" providerId="LiveId" clId="{B272414D-B18A-4D81-997D-E20EBAE48599}" dt="2024-12-21T17:13:18.179" v="2625" actId="1076"/>
          <ac:picMkLst>
            <pc:docMk/>
            <pc:sldMk cId="1936434406" sldId="308"/>
            <ac:picMk id="39" creationId="{3C0A87D4-DD57-4ABC-A743-8B8A62BEBDFF}"/>
          </ac:picMkLst>
        </pc:picChg>
        <pc:picChg chg="add del mod">
          <ac:chgData name="Lim Kelvin" userId="624f6ae12bb7b72b" providerId="LiveId" clId="{B272414D-B18A-4D81-997D-E20EBAE48599}" dt="2024-12-21T13:58:44.881" v="766" actId="478"/>
          <ac:picMkLst>
            <pc:docMk/>
            <pc:sldMk cId="1936434406" sldId="308"/>
            <ac:picMk id="41" creationId="{2C674109-187F-48B7-8ED0-C9716447F124}"/>
          </ac:picMkLst>
        </pc:picChg>
      </pc:sldChg>
      <pc:sldChg chg="addSp delSp modSp add mod">
        <pc:chgData name="Lim Kelvin" userId="624f6ae12bb7b72b" providerId="LiveId" clId="{B272414D-B18A-4D81-997D-E20EBAE48599}" dt="2024-12-21T17:16:45.783" v="2649" actId="20577"/>
        <pc:sldMkLst>
          <pc:docMk/>
          <pc:sldMk cId="339878300" sldId="309"/>
        </pc:sldMkLst>
        <pc:spChg chg="add mod ord">
          <ac:chgData name="Lim Kelvin" userId="624f6ae12bb7b72b" providerId="LiveId" clId="{B272414D-B18A-4D81-997D-E20EBAE48599}" dt="2024-12-21T16:45:33.154" v="2423" actId="207"/>
          <ac:spMkLst>
            <pc:docMk/>
            <pc:sldMk cId="339878300" sldId="309"/>
            <ac:spMk id="15" creationId="{BE6FADBD-D5BE-4F65-A70E-0479D83D1FE4}"/>
          </ac:spMkLst>
        </pc:spChg>
        <pc:spChg chg="add mod">
          <ac:chgData name="Lim Kelvin" userId="624f6ae12bb7b72b" providerId="LiveId" clId="{B272414D-B18A-4D81-997D-E20EBAE48599}" dt="2024-12-21T14:09:05.764" v="861" actId="20577"/>
          <ac:spMkLst>
            <pc:docMk/>
            <pc:sldMk cId="339878300" sldId="309"/>
            <ac:spMk id="18" creationId="{2CE8C8FC-FE0F-4524-AC89-3C18D515B753}"/>
          </ac:spMkLst>
        </pc:spChg>
        <pc:spChg chg="add mod">
          <ac:chgData name="Lim Kelvin" userId="624f6ae12bb7b72b" providerId="LiveId" clId="{B272414D-B18A-4D81-997D-E20EBAE48599}" dt="2024-12-21T16:11:55.101" v="1697" actId="403"/>
          <ac:spMkLst>
            <pc:docMk/>
            <pc:sldMk cId="339878300" sldId="309"/>
            <ac:spMk id="21" creationId="{52027FEF-0924-41D9-8C40-B8AF3CC5F8F4}"/>
          </ac:spMkLst>
        </pc:spChg>
        <pc:spChg chg="add del mod">
          <ac:chgData name="Lim Kelvin" userId="624f6ae12bb7b72b" providerId="LiveId" clId="{B272414D-B18A-4D81-997D-E20EBAE48599}" dt="2024-12-21T17:14:40.604" v="2630" actId="478"/>
          <ac:spMkLst>
            <pc:docMk/>
            <pc:sldMk cId="339878300" sldId="309"/>
            <ac:spMk id="25" creationId="{7E032301-6471-4825-B20B-3FEF1B6DC853}"/>
          </ac:spMkLst>
        </pc:spChg>
        <pc:spChg chg="add mod">
          <ac:chgData name="Lim Kelvin" userId="624f6ae12bb7b72b" providerId="LiveId" clId="{B272414D-B18A-4D81-997D-E20EBAE48599}" dt="2024-12-21T16:11:58.148" v="1699" actId="403"/>
          <ac:spMkLst>
            <pc:docMk/>
            <pc:sldMk cId="339878300" sldId="309"/>
            <ac:spMk id="26" creationId="{1516DFD1-B019-42B4-A2AD-3330CB025E30}"/>
          </ac:spMkLst>
        </pc:spChg>
        <pc:spChg chg="add mod">
          <ac:chgData name="Lim Kelvin" userId="624f6ae12bb7b72b" providerId="LiveId" clId="{B272414D-B18A-4D81-997D-E20EBAE48599}" dt="2024-12-21T17:16:45.783" v="2649" actId="20577"/>
          <ac:spMkLst>
            <pc:docMk/>
            <pc:sldMk cId="339878300" sldId="309"/>
            <ac:spMk id="27" creationId="{3D26C459-2547-480A-ADB5-1850FF651432}"/>
          </ac:spMkLst>
        </pc:spChg>
        <pc:spChg chg="mod">
          <ac:chgData name="Lim Kelvin" userId="624f6ae12bb7b72b" providerId="LiveId" clId="{B272414D-B18A-4D81-997D-E20EBAE48599}" dt="2024-12-21T17:15:54.678" v="2644"/>
          <ac:spMkLst>
            <pc:docMk/>
            <pc:sldMk cId="339878300" sldId="309"/>
            <ac:spMk id="34" creationId="{B771BD93-8258-4794-B66D-45A0644873B1}"/>
          </ac:spMkLst>
        </pc:spChg>
        <pc:spChg chg="mod">
          <ac:chgData name="Lim Kelvin" userId="624f6ae12bb7b72b" providerId="LiveId" clId="{B272414D-B18A-4D81-997D-E20EBAE48599}" dt="2024-12-21T17:15:54.678" v="2644"/>
          <ac:spMkLst>
            <pc:docMk/>
            <pc:sldMk cId="339878300" sldId="309"/>
            <ac:spMk id="35" creationId="{465178E0-0DCD-4B2F-8129-1F2E212AD0B4}"/>
          </ac:spMkLst>
        </pc:spChg>
        <pc:spChg chg="mod">
          <ac:chgData name="Lim Kelvin" userId="624f6ae12bb7b72b" providerId="LiveId" clId="{B272414D-B18A-4D81-997D-E20EBAE48599}" dt="2024-12-21T17:15:54.678" v="2644"/>
          <ac:spMkLst>
            <pc:docMk/>
            <pc:sldMk cId="339878300" sldId="309"/>
            <ac:spMk id="36" creationId="{385863A5-1812-409C-AB09-228CADA921ED}"/>
          </ac:spMkLst>
        </pc:spChg>
        <pc:spChg chg="mod">
          <ac:chgData name="Lim Kelvin" userId="624f6ae12bb7b72b" providerId="LiveId" clId="{B272414D-B18A-4D81-997D-E20EBAE48599}" dt="2024-12-21T17:15:54.678" v="2644"/>
          <ac:spMkLst>
            <pc:docMk/>
            <pc:sldMk cId="339878300" sldId="309"/>
            <ac:spMk id="37" creationId="{C6AAD831-A311-4992-85BF-5BC3C23ECF8E}"/>
          </ac:spMkLst>
        </pc:spChg>
        <pc:grpChg chg="mod">
          <ac:chgData name="Lim Kelvin" userId="624f6ae12bb7b72b" providerId="LiveId" clId="{B272414D-B18A-4D81-997D-E20EBAE48599}" dt="2024-12-21T13:37:55.468" v="617" actId="1076"/>
          <ac:grpSpMkLst>
            <pc:docMk/>
            <pc:sldMk cId="339878300" sldId="309"/>
            <ac:grpSpMk id="4" creationId="{DEE27C70-463B-45A8-9F35-A1C001D26E82}"/>
          </ac:grpSpMkLst>
        </pc:grpChg>
        <pc:grpChg chg="add del mod">
          <ac:chgData name="Lim Kelvin" userId="624f6ae12bb7b72b" providerId="LiveId" clId="{B272414D-B18A-4D81-997D-E20EBAE48599}" dt="2024-12-21T17:12:53.032" v="2622" actId="165"/>
          <ac:grpSpMkLst>
            <pc:docMk/>
            <pc:sldMk cId="339878300" sldId="309"/>
            <ac:grpSpMk id="29" creationId="{F26DE07D-0022-4124-AB55-B7DC63D5F5C0}"/>
          </ac:grpSpMkLst>
        </pc:grpChg>
        <pc:grpChg chg="add mod">
          <ac:chgData name="Lim Kelvin" userId="624f6ae12bb7b72b" providerId="LiveId" clId="{B272414D-B18A-4D81-997D-E20EBAE48599}" dt="2024-12-21T17:15:54.678" v="2644"/>
          <ac:grpSpMkLst>
            <pc:docMk/>
            <pc:sldMk cId="339878300" sldId="309"/>
            <ac:grpSpMk id="33" creationId="{F047D3B3-E651-4D05-A3D7-76B43DDC263B}"/>
          </ac:grpSpMkLst>
        </pc:grpChg>
        <pc:picChg chg="mod">
          <ac:chgData name="Lim Kelvin" userId="624f6ae12bb7b72b" providerId="LiveId" clId="{B272414D-B18A-4D81-997D-E20EBAE48599}" dt="2024-12-21T13:38:02.702" v="618"/>
          <ac:picMkLst>
            <pc:docMk/>
            <pc:sldMk cId="339878300" sldId="309"/>
            <ac:picMk id="10" creationId="{1377A4D3-2C6D-4ECE-8BBE-0EE1C2C783C5}"/>
          </ac:picMkLst>
        </pc:picChg>
        <pc:picChg chg="mod">
          <ac:chgData name="Lim Kelvin" userId="624f6ae12bb7b72b" providerId="LiveId" clId="{B272414D-B18A-4D81-997D-E20EBAE48599}" dt="2024-12-21T13:38:22.284" v="620"/>
          <ac:picMkLst>
            <pc:docMk/>
            <pc:sldMk cId="339878300" sldId="309"/>
            <ac:picMk id="13" creationId="{BB6D5D22-F62C-4D0E-BB44-A0354A2F4B86}"/>
          </ac:picMkLst>
        </pc:picChg>
        <pc:picChg chg="add del mod">
          <ac:chgData name="Lim Kelvin" userId="624f6ae12bb7b72b" providerId="LiveId" clId="{B272414D-B18A-4D81-997D-E20EBAE48599}" dt="2024-12-21T17:12:07.230" v="2612" actId="478"/>
          <ac:picMkLst>
            <pc:docMk/>
            <pc:sldMk cId="339878300" sldId="309"/>
            <ac:picMk id="22" creationId="{572DD9C8-527E-470A-82F0-4ECDA87EACAE}"/>
          </ac:picMkLst>
        </pc:picChg>
        <pc:picChg chg="add del mod">
          <ac:chgData name="Lim Kelvin" userId="624f6ae12bb7b72b" providerId="LiveId" clId="{B272414D-B18A-4D81-997D-E20EBAE48599}" dt="2024-12-21T17:12:06.397" v="2609" actId="478"/>
          <ac:picMkLst>
            <pc:docMk/>
            <pc:sldMk cId="339878300" sldId="309"/>
            <ac:picMk id="23" creationId="{6CFDAD1F-2B37-4628-A177-48C47609B6D4}"/>
          </ac:picMkLst>
        </pc:picChg>
        <pc:picChg chg="add del mod">
          <ac:chgData name="Lim Kelvin" userId="624f6ae12bb7b72b" providerId="LiveId" clId="{B272414D-B18A-4D81-997D-E20EBAE48599}" dt="2024-12-21T17:12:06.804" v="2610" actId="478"/>
          <ac:picMkLst>
            <pc:docMk/>
            <pc:sldMk cId="339878300" sldId="309"/>
            <ac:picMk id="24" creationId="{0046D08B-ED91-4A5B-A065-9BBF38070108}"/>
          </ac:picMkLst>
        </pc:picChg>
        <pc:picChg chg="add del mod">
          <ac:chgData name="Lim Kelvin" userId="624f6ae12bb7b72b" providerId="LiveId" clId="{B272414D-B18A-4D81-997D-E20EBAE48599}" dt="2024-12-21T17:12:16.761" v="2618"/>
          <ac:picMkLst>
            <pc:docMk/>
            <pc:sldMk cId="339878300" sldId="309"/>
            <ac:picMk id="28" creationId="{6792E1F9-0E3E-4D27-8841-3B342B073A97}"/>
          </ac:picMkLst>
        </pc:picChg>
        <pc:picChg chg="mod topLvl">
          <ac:chgData name="Lim Kelvin" userId="624f6ae12bb7b72b" providerId="LiveId" clId="{B272414D-B18A-4D81-997D-E20EBAE48599}" dt="2024-12-21T17:12:53.032" v="2622" actId="165"/>
          <ac:picMkLst>
            <pc:docMk/>
            <pc:sldMk cId="339878300" sldId="309"/>
            <ac:picMk id="30" creationId="{8CA085A9-F328-40BC-B67D-34AF56AA8265}"/>
          </ac:picMkLst>
        </pc:picChg>
        <pc:picChg chg="mod topLvl">
          <ac:chgData name="Lim Kelvin" userId="624f6ae12bb7b72b" providerId="LiveId" clId="{B272414D-B18A-4D81-997D-E20EBAE48599}" dt="2024-12-21T17:12:53.032" v="2622" actId="165"/>
          <ac:picMkLst>
            <pc:docMk/>
            <pc:sldMk cId="339878300" sldId="309"/>
            <ac:picMk id="31" creationId="{A3F78AA5-5B0D-4D95-BD0C-0E1D93267103}"/>
          </ac:picMkLst>
        </pc:picChg>
        <pc:picChg chg="mod topLvl">
          <ac:chgData name="Lim Kelvin" userId="624f6ae12bb7b72b" providerId="LiveId" clId="{B272414D-B18A-4D81-997D-E20EBAE48599}" dt="2024-12-21T17:12:53.032" v="2622" actId="165"/>
          <ac:picMkLst>
            <pc:docMk/>
            <pc:sldMk cId="339878300" sldId="309"/>
            <ac:picMk id="32" creationId="{1A61872C-9E26-45AC-9E5E-38598D777CD9}"/>
          </ac:picMkLst>
        </pc:picChg>
      </pc:sldChg>
      <pc:sldChg chg="addSp delSp modSp add del mod">
        <pc:chgData name="Lim Kelvin" userId="624f6ae12bb7b72b" providerId="LiveId" clId="{B272414D-B18A-4D81-997D-E20EBAE48599}" dt="2024-12-21T13:37:09.097" v="604" actId="47"/>
        <pc:sldMkLst>
          <pc:docMk/>
          <pc:sldMk cId="652920547" sldId="309"/>
        </pc:sldMkLst>
        <pc:spChg chg="mod">
          <ac:chgData name="Lim Kelvin" userId="624f6ae12bb7b72b" providerId="LiveId" clId="{B272414D-B18A-4D81-997D-E20EBAE48599}" dt="2024-12-21T13:34:58.512" v="573"/>
          <ac:spMkLst>
            <pc:docMk/>
            <pc:sldMk cId="652920547" sldId="309"/>
            <ac:spMk id="22" creationId="{1BF6961D-850B-42BB-B6AC-F7B49A7CBEC3}"/>
          </ac:spMkLst>
        </pc:spChg>
        <pc:spChg chg="mod">
          <ac:chgData name="Lim Kelvin" userId="624f6ae12bb7b72b" providerId="LiveId" clId="{B272414D-B18A-4D81-997D-E20EBAE48599}" dt="2024-12-21T13:34:58.512" v="573"/>
          <ac:spMkLst>
            <pc:docMk/>
            <pc:sldMk cId="652920547" sldId="309"/>
            <ac:spMk id="23" creationId="{27650763-F2C0-4B7B-A973-47D9D4FCF76E}"/>
          </ac:spMkLst>
        </pc:spChg>
        <pc:spChg chg="mod">
          <ac:chgData name="Lim Kelvin" userId="624f6ae12bb7b72b" providerId="LiveId" clId="{B272414D-B18A-4D81-997D-E20EBAE48599}" dt="2024-12-21T13:34:58.512" v="573"/>
          <ac:spMkLst>
            <pc:docMk/>
            <pc:sldMk cId="652920547" sldId="309"/>
            <ac:spMk id="24" creationId="{C9602B0F-8A06-4A46-92EA-169C54B2C64B}"/>
          </ac:spMkLst>
        </pc:spChg>
        <pc:spChg chg="mod">
          <ac:chgData name="Lim Kelvin" userId="624f6ae12bb7b72b" providerId="LiveId" clId="{B272414D-B18A-4D81-997D-E20EBAE48599}" dt="2024-12-21T13:34:58.512" v="573"/>
          <ac:spMkLst>
            <pc:docMk/>
            <pc:sldMk cId="652920547" sldId="309"/>
            <ac:spMk id="25" creationId="{D6FAD43A-A75D-4F5C-A0CE-666628D492DA}"/>
          </ac:spMkLst>
        </pc:spChg>
        <pc:spChg chg="mod">
          <ac:chgData name="Lim Kelvin" userId="624f6ae12bb7b72b" providerId="LiveId" clId="{B272414D-B18A-4D81-997D-E20EBAE48599}" dt="2024-12-21T13:37:00.125" v="603"/>
          <ac:spMkLst>
            <pc:docMk/>
            <pc:sldMk cId="652920547" sldId="309"/>
            <ac:spMk id="28" creationId="{FBD05BDD-E24A-4287-B257-64665CE2D976}"/>
          </ac:spMkLst>
        </pc:spChg>
        <pc:spChg chg="mod">
          <ac:chgData name="Lim Kelvin" userId="624f6ae12bb7b72b" providerId="LiveId" clId="{B272414D-B18A-4D81-997D-E20EBAE48599}" dt="2024-12-21T13:37:00.125" v="603"/>
          <ac:spMkLst>
            <pc:docMk/>
            <pc:sldMk cId="652920547" sldId="309"/>
            <ac:spMk id="29" creationId="{575CF290-3E48-47C3-94C2-386A2F37C7A0}"/>
          </ac:spMkLst>
        </pc:spChg>
        <pc:spChg chg="mod">
          <ac:chgData name="Lim Kelvin" userId="624f6ae12bb7b72b" providerId="LiveId" clId="{B272414D-B18A-4D81-997D-E20EBAE48599}" dt="2024-12-21T13:37:00.125" v="603"/>
          <ac:spMkLst>
            <pc:docMk/>
            <pc:sldMk cId="652920547" sldId="309"/>
            <ac:spMk id="30" creationId="{35E9B015-4EC1-4A8D-B3A0-B18909356309}"/>
          </ac:spMkLst>
        </pc:spChg>
        <pc:spChg chg="mod">
          <ac:chgData name="Lim Kelvin" userId="624f6ae12bb7b72b" providerId="LiveId" clId="{B272414D-B18A-4D81-997D-E20EBAE48599}" dt="2024-12-21T13:37:00.125" v="603"/>
          <ac:spMkLst>
            <pc:docMk/>
            <pc:sldMk cId="652920547" sldId="309"/>
            <ac:spMk id="31" creationId="{05C750B1-39C0-4EFB-88D0-52D6B417F266}"/>
          </ac:spMkLst>
        </pc:spChg>
        <pc:grpChg chg="add del">
          <ac:chgData name="Lim Kelvin" userId="624f6ae12bb7b72b" providerId="LiveId" clId="{B272414D-B18A-4D81-997D-E20EBAE48599}" dt="2024-12-21T13:36:58.601" v="599" actId="478"/>
          <ac:grpSpMkLst>
            <pc:docMk/>
            <pc:sldMk cId="652920547" sldId="309"/>
            <ac:grpSpMk id="3" creationId="{7CEFF1C9-BFD9-4A58-B6D0-96F35088CB12}"/>
          </ac:grpSpMkLst>
        </pc:grpChg>
        <pc:grpChg chg="add mod">
          <ac:chgData name="Lim Kelvin" userId="624f6ae12bb7b72b" providerId="LiveId" clId="{B272414D-B18A-4D81-997D-E20EBAE48599}" dt="2024-12-21T13:34:58.512" v="573"/>
          <ac:grpSpMkLst>
            <pc:docMk/>
            <pc:sldMk cId="652920547" sldId="309"/>
            <ac:grpSpMk id="18" creationId="{3D7B6E06-42B5-4FCD-BF02-3B4834DF77A2}"/>
          </ac:grpSpMkLst>
        </pc:grpChg>
        <pc:grpChg chg="add mod">
          <ac:chgData name="Lim Kelvin" userId="624f6ae12bb7b72b" providerId="LiveId" clId="{B272414D-B18A-4D81-997D-E20EBAE48599}" dt="2024-12-21T13:37:00.125" v="603"/>
          <ac:grpSpMkLst>
            <pc:docMk/>
            <pc:sldMk cId="652920547" sldId="309"/>
            <ac:grpSpMk id="26" creationId="{D303F7CE-4CB0-407F-A0F4-C6F588967AC6}"/>
          </ac:grpSpMkLst>
        </pc:grpChg>
        <pc:picChg chg="add del mod">
          <ac:chgData name="Lim Kelvin" userId="624f6ae12bb7b72b" providerId="LiveId" clId="{B272414D-B18A-4D81-997D-E20EBAE48599}" dt="2024-12-21T13:36:57.812" v="596" actId="478"/>
          <ac:picMkLst>
            <pc:docMk/>
            <pc:sldMk cId="652920547" sldId="309"/>
            <ac:picMk id="13" creationId="{BB6D5D22-F62C-4D0E-BB44-A0354A2F4B86}"/>
          </ac:picMkLst>
        </pc:picChg>
        <pc:picChg chg="add mod">
          <ac:chgData name="Lim Kelvin" userId="624f6ae12bb7b72b" providerId="LiveId" clId="{B272414D-B18A-4D81-997D-E20EBAE48599}" dt="2024-12-21T13:34:59.819" v="575"/>
          <ac:picMkLst>
            <pc:docMk/>
            <pc:sldMk cId="652920547" sldId="309"/>
            <ac:picMk id="15" creationId="{D140810B-21A5-43A3-8B23-02705F76545E}"/>
          </ac:picMkLst>
        </pc:picChg>
        <pc:picChg chg="mod">
          <ac:chgData name="Lim Kelvin" userId="624f6ae12bb7b72b" providerId="LiveId" clId="{B272414D-B18A-4D81-997D-E20EBAE48599}" dt="2024-12-21T13:34:58.512" v="573"/>
          <ac:picMkLst>
            <pc:docMk/>
            <pc:sldMk cId="652920547" sldId="309"/>
            <ac:picMk id="21" creationId="{2265770B-0DBD-4A53-B975-55E2F294A028}"/>
          </ac:picMkLst>
        </pc:picChg>
        <pc:picChg chg="mod">
          <ac:chgData name="Lim Kelvin" userId="624f6ae12bb7b72b" providerId="LiveId" clId="{B272414D-B18A-4D81-997D-E20EBAE48599}" dt="2024-12-21T13:37:00.125" v="603"/>
          <ac:picMkLst>
            <pc:docMk/>
            <pc:sldMk cId="652920547" sldId="309"/>
            <ac:picMk id="27" creationId="{E609E71F-5A4B-4E01-A7AA-25FD6E72E999}"/>
          </ac:picMkLst>
        </pc:picChg>
        <pc:picChg chg="add mod">
          <ac:chgData name="Lim Kelvin" userId="624f6ae12bb7b72b" providerId="LiveId" clId="{B272414D-B18A-4D81-997D-E20EBAE48599}" dt="2024-12-21T13:36:59.047" v="601"/>
          <ac:picMkLst>
            <pc:docMk/>
            <pc:sldMk cId="652920547" sldId="309"/>
            <ac:picMk id="32" creationId="{7A447FCD-2818-4FD3-AC51-5C4C96A16331}"/>
          </ac:picMkLst>
        </pc:picChg>
      </pc:sldChg>
      <pc:sldChg chg="add del">
        <pc:chgData name="Lim Kelvin" userId="624f6ae12bb7b72b" providerId="LiveId" clId="{B272414D-B18A-4D81-997D-E20EBAE48599}" dt="2024-12-21T13:33:37.764" v="557" actId="47"/>
        <pc:sldMkLst>
          <pc:docMk/>
          <pc:sldMk cId="1877212372" sldId="309"/>
        </pc:sldMkLst>
      </pc:sldChg>
      <pc:sldChg chg="add del">
        <pc:chgData name="Lim Kelvin" userId="624f6ae12bb7b72b" providerId="LiveId" clId="{B272414D-B18A-4D81-997D-E20EBAE48599}" dt="2024-12-21T13:33:29.611" v="555" actId="47"/>
        <pc:sldMkLst>
          <pc:docMk/>
          <pc:sldMk cId="3234882260" sldId="309"/>
        </pc:sldMkLst>
      </pc:sldChg>
      <pc:sldChg chg="addSp delSp modSp add mod modAnim">
        <pc:chgData name="Lim Kelvin" userId="624f6ae12bb7b72b" providerId="LiveId" clId="{B272414D-B18A-4D81-997D-E20EBAE48599}" dt="2024-12-21T17:16:51.492" v="2650" actId="20577"/>
        <pc:sldMkLst>
          <pc:docMk/>
          <pc:sldMk cId="2045337599" sldId="310"/>
        </pc:sldMkLst>
        <pc:spChg chg="add mod ord">
          <ac:chgData name="Lim Kelvin" userId="624f6ae12bb7b72b" providerId="LiveId" clId="{B272414D-B18A-4D81-997D-E20EBAE48599}" dt="2024-12-21T16:45:39.597" v="2424" actId="207"/>
          <ac:spMkLst>
            <pc:docMk/>
            <pc:sldMk cId="2045337599" sldId="310"/>
            <ac:spMk id="15" creationId="{6EB560BF-7D9D-4B5C-8913-2ECCE047FC0B}"/>
          </ac:spMkLst>
        </pc:spChg>
        <pc:spChg chg="add mod">
          <ac:chgData name="Lim Kelvin" userId="624f6ae12bb7b72b" providerId="LiveId" clId="{B272414D-B18A-4D81-997D-E20EBAE48599}" dt="2024-12-21T14:09:03.469" v="859" actId="20577"/>
          <ac:spMkLst>
            <pc:docMk/>
            <pc:sldMk cId="2045337599" sldId="310"/>
            <ac:spMk id="18" creationId="{B7437E21-3705-4C87-B75B-806DAC830D80}"/>
          </ac:spMkLst>
        </pc:spChg>
        <pc:spChg chg="add mod">
          <ac:chgData name="Lim Kelvin" userId="624f6ae12bb7b72b" providerId="LiveId" clId="{B272414D-B18A-4D81-997D-E20EBAE48599}" dt="2024-12-21T16:11:40.995" v="1689" actId="403"/>
          <ac:spMkLst>
            <pc:docMk/>
            <pc:sldMk cId="2045337599" sldId="310"/>
            <ac:spMk id="21" creationId="{1C605ED8-EFF5-46F2-BEED-1F3AB5411EB2}"/>
          </ac:spMkLst>
        </pc:spChg>
        <pc:spChg chg="add del mod">
          <ac:chgData name="Lim Kelvin" userId="624f6ae12bb7b72b" providerId="LiveId" clId="{B272414D-B18A-4D81-997D-E20EBAE48599}" dt="2024-12-21T17:14:45.547" v="2631" actId="478"/>
          <ac:spMkLst>
            <pc:docMk/>
            <pc:sldMk cId="2045337599" sldId="310"/>
            <ac:spMk id="25" creationId="{612AB778-4EC9-49F8-B89B-05A964BC9666}"/>
          </ac:spMkLst>
        </pc:spChg>
        <pc:spChg chg="add del mod">
          <ac:chgData name="Lim Kelvin" userId="624f6ae12bb7b72b" providerId="LiveId" clId="{B272414D-B18A-4D81-997D-E20EBAE48599}" dt="2024-12-21T14:20:00.540" v="992" actId="478"/>
          <ac:spMkLst>
            <pc:docMk/>
            <pc:sldMk cId="2045337599" sldId="310"/>
            <ac:spMk id="26" creationId="{20FB6C8D-B059-41A5-ACBF-3FE70F45EF5C}"/>
          </ac:spMkLst>
        </pc:spChg>
        <pc:spChg chg="add mod">
          <ac:chgData name="Lim Kelvin" userId="624f6ae12bb7b72b" providerId="LiveId" clId="{B272414D-B18A-4D81-997D-E20EBAE48599}" dt="2024-12-21T17:16:51.492" v="2650" actId="20577"/>
          <ac:spMkLst>
            <pc:docMk/>
            <pc:sldMk cId="2045337599" sldId="310"/>
            <ac:spMk id="27" creationId="{30A81F32-7A1F-4441-8309-8E2D9FFEA353}"/>
          </ac:spMkLst>
        </pc:spChg>
        <pc:spChg chg="add mod">
          <ac:chgData name="Lim Kelvin" userId="624f6ae12bb7b72b" providerId="LiveId" clId="{B272414D-B18A-4D81-997D-E20EBAE48599}" dt="2024-12-21T16:11:47.635" v="1693" actId="403"/>
          <ac:spMkLst>
            <pc:docMk/>
            <pc:sldMk cId="2045337599" sldId="310"/>
            <ac:spMk id="28" creationId="{BF8C42C5-9308-4BA0-B9CA-2FC069B6FF52}"/>
          </ac:spMkLst>
        </pc:spChg>
        <pc:spChg chg="add mod">
          <ac:chgData name="Lim Kelvin" userId="624f6ae12bb7b72b" providerId="LiveId" clId="{B272414D-B18A-4D81-997D-E20EBAE48599}" dt="2024-12-21T17:14:45.823" v="2632"/>
          <ac:spMkLst>
            <pc:docMk/>
            <pc:sldMk cId="2045337599" sldId="310"/>
            <ac:spMk id="32" creationId="{F72E9157-8F80-40FD-9798-91F47C38218F}"/>
          </ac:spMkLst>
        </pc:spChg>
        <pc:spChg chg="mod">
          <ac:chgData name="Lim Kelvin" userId="624f6ae12bb7b72b" providerId="LiveId" clId="{B272414D-B18A-4D81-997D-E20EBAE48599}" dt="2024-12-21T17:15:20.184" v="2633"/>
          <ac:spMkLst>
            <pc:docMk/>
            <pc:sldMk cId="2045337599" sldId="310"/>
            <ac:spMk id="34" creationId="{7A66F8E8-B02A-429C-A35E-9DA1BDAFD848}"/>
          </ac:spMkLst>
        </pc:spChg>
        <pc:spChg chg="mod">
          <ac:chgData name="Lim Kelvin" userId="624f6ae12bb7b72b" providerId="LiveId" clId="{B272414D-B18A-4D81-997D-E20EBAE48599}" dt="2024-12-21T17:15:20.184" v="2633"/>
          <ac:spMkLst>
            <pc:docMk/>
            <pc:sldMk cId="2045337599" sldId="310"/>
            <ac:spMk id="35" creationId="{6C5A0E95-2B97-47BA-9539-4DEB83AF020D}"/>
          </ac:spMkLst>
        </pc:spChg>
        <pc:spChg chg="mod">
          <ac:chgData name="Lim Kelvin" userId="624f6ae12bb7b72b" providerId="LiveId" clId="{B272414D-B18A-4D81-997D-E20EBAE48599}" dt="2024-12-21T17:15:20.184" v="2633"/>
          <ac:spMkLst>
            <pc:docMk/>
            <pc:sldMk cId="2045337599" sldId="310"/>
            <ac:spMk id="36" creationId="{29BD6FD1-8CE0-4964-A561-B8E82BB7CC7A}"/>
          </ac:spMkLst>
        </pc:spChg>
        <pc:spChg chg="mod">
          <ac:chgData name="Lim Kelvin" userId="624f6ae12bb7b72b" providerId="LiveId" clId="{B272414D-B18A-4D81-997D-E20EBAE48599}" dt="2024-12-21T17:15:20.184" v="2633"/>
          <ac:spMkLst>
            <pc:docMk/>
            <pc:sldMk cId="2045337599" sldId="310"/>
            <ac:spMk id="37" creationId="{294A86F8-DFF1-4DF0-B3DD-5925913EEB5A}"/>
          </ac:spMkLst>
        </pc:spChg>
        <pc:spChg chg="mod">
          <ac:chgData name="Lim Kelvin" userId="624f6ae12bb7b72b" providerId="LiveId" clId="{B272414D-B18A-4D81-997D-E20EBAE48599}" dt="2024-12-21T17:15:56.147" v="2645"/>
          <ac:spMkLst>
            <pc:docMk/>
            <pc:sldMk cId="2045337599" sldId="310"/>
            <ac:spMk id="39" creationId="{27C00795-52DE-49E3-B08D-D7165A82E0B3}"/>
          </ac:spMkLst>
        </pc:spChg>
        <pc:spChg chg="mod">
          <ac:chgData name="Lim Kelvin" userId="624f6ae12bb7b72b" providerId="LiveId" clId="{B272414D-B18A-4D81-997D-E20EBAE48599}" dt="2024-12-21T17:15:56.147" v="2645"/>
          <ac:spMkLst>
            <pc:docMk/>
            <pc:sldMk cId="2045337599" sldId="310"/>
            <ac:spMk id="40" creationId="{A3935557-1F7F-46B0-ADB7-9226D75EAA93}"/>
          </ac:spMkLst>
        </pc:spChg>
        <pc:spChg chg="mod">
          <ac:chgData name="Lim Kelvin" userId="624f6ae12bb7b72b" providerId="LiveId" clId="{B272414D-B18A-4D81-997D-E20EBAE48599}" dt="2024-12-21T17:15:56.147" v="2645"/>
          <ac:spMkLst>
            <pc:docMk/>
            <pc:sldMk cId="2045337599" sldId="310"/>
            <ac:spMk id="41" creationId="{C67468F1-D363-4837-9FC6-5AD3E7DF916B}"/>
          </ac:spMkLst>
        </pc:spChg>
        <pc:spChg chg="mod">
          <ac:chgData name="Lim Kelvin" userId="624f6ae12bb7b72b" providerId="LiveId" clId="{B272414D-B18A-4D81-997D-E20EBAE48599}" dt="2024-12-21T17:15:56.147" v="2645"/>
          <ac:spMkLst>
            <pc:docMk/>
            <pc:sldMk cId="2045337599" sldId="310"/>
            <ac:spMk id="42" creationId="{51021AD2-4295-43B0-9A62-24793C638F0E}"/>
          </ac:spMkLst>
        </pc:spChg>
        <pc:grpChg chg="mod">
          <ac:chgData name="Lim Kelvin" userId="624f6ae12bb7b72b" providerId="LiveId" clId="{B272414D-B18A-4D81-997D-E20EBAE48599}" dt="2024-12-21T13:38:59.878" v="622" actId="1076"/>
          <ac:grpSpMkLst>
            <pc:docMk/>
            <pc:sldMk cId="2045337599" sldId="310"/>
            <ac:grpSpMk id="4" creationId="{DEE27C70-463B-45A8-9F35-A1C001D26E82}"/>
          </ac:grpSpMkLst>
        </pc:grpChg>
        <pc:grpChg chg="mod">
          <ac:chgData name="Lim Kelvin" userId="624f6ae12bb7b72b" providerId="LiveId" clId="{B272414D-B18A-4D81-997D-E20EBAE48599}" dt="2024-12-21T15:39:46.584" v="1656" actId="1076"/>
          <ac:grpSpMkLst>
            <pc:docMk/>
            <pc:sldMk cId="2045337599" sldId="310"/>
            <ac:grpSpMk id="7" creationId="{72A8C42B-F39D-4AAA-B0A4-8105CABAA5B9}"/>
          </ac:grpSpMkLst>
        </pc:grpChg>
        <pc:grpChg chg="add del mod">
          <ac:chgData name="Lim Kelvin" userId="624f6ae12bb7b72b" providerId="LiveId" clId="{B272414D-B18A-4D81-997D-E20EBAE48599}" dt="2024-12-21T17:12:54.227" v="2623" actId="165"/>
          <ac:grpSpMkLst>
            <pc:docMk/>
            <pc:sldMk cId="2045337599" sldId="310"/>
            <ac:grpSpMk id="26" creationId="{BC411416-D6B0-4E14-9222-7554AF3DBC6C}"/>
          </ac:grpSpMkLst>
        </pc:grpChg>
        <pc:grpChg chg="add del mod">
          <ac:chgData name="Lim Kelvin" userId="624f6ae12bb7b72b" providerId="LiveId" clId="{B272414D-B18A-4D81-997D-E20EBAE48599}" dt="2024-12-21T17:15:22.600" v="2634"/>
          <ac:grpSpMkLst>
            <pc:docMk/>
            <pc:sldMk cId="2045337599" sldId="310"/>
            <ac:grpSpMk id="33" creationId="{1506F14F-4F2D-48C8-A0D0-661FBBEFFE17}"/>
          </ac:grpSpMkLst>
        </pc:grpChg>
        <pc:grpChg chg="add mod">
          <ac:chgData name="Lim Kelvin" userId="624f6ae12bb7b72b" providerId="LiveId" clId="{B272414D-B18A-4D81-997D-E20EBAE48599}" dt="2024-12-21T17:15:56.147" v="2645"/>
          <ac:grpSpMkLst>
            <pc:docMk/>
            <pc:sldMk cId="2045337599" sldId="310"/>
            <ac:grpSpMk id="38" creationId="{63EC2D84-475E-4F9F-A9C8-6EA277708A1D}"/>
          </ac:grpSpMkLst>
        </pc:grpChg>
        <pc:picChg chg="mod">
          <ac:chgData name="Lim Kelvin" userId="624f6ae12bb7b72b" providerId="LiveId" clId="{B272414D-B18A-4D81-997D-E20EBAE48599}" dt="2024-12-21T13:39:05.346" v="623"/>
          <ac:picMkLst>
            <pc:docMk/>
            <pc:sldMk cId="2045337599" sldId="310"/>
            <ac:picMk id="13" creationId="{BB6D5D22-F62C-4D0E-BB44-A0354A2F4B86}"/>
          </ac:picMkLst>
        </pc:picChg>
        <pc:picChg chg="mod">
          <ac:chgData name="Lim Kelvin" userId="624f6ae12bb7b72b" providerId="LiveId" clId="{B272414D-B18A-4D81-997D-E20EBAE48599}" dt="2024-12-21T13:39:09.710" v="624"/>
          <ac:picMkLst>
            <pc:docMk/>
            <pc:sldMk cId="2045337599" sldId="310"/>
            <ac:picMk id="14" creationId="{0C3601C3-BD92-41CF-AF43-1F461F94DAB8}"/>
          </ac:picMkLst>
        </pc:picChg>
        <pc:picChg chg="add del mod">
          <ac:chgData name="Lim Kelvin" userId="624f6ae12bb7b72b" providerId="LiveId" clId="{B272414D-B18A-4D81-997D-E20EBAE48599}" dt="2024-12-21T17:12:09.243" v="2615" actId="478"/>
          <ac:picMkLst>
            <pc:docMk/>
            <pc:sldMk cId="2045337599" sldId="310"/>
            <ac:picMk id="22" creationId="{AAE2A8FC-BDFF-4E21-A07C-6C5FAE8896C2}"/>
          </ac:picMkLst>
        </pc:picChg>
        <pc:picChg chg="add del mod">
          <ac:chgData name="Lim Kelvin" userId="624f6ae12bb7b72b" providerId="LiveId" clId="{B272414D-B18A-4D81-997D-E20EBAE48599}" dt="2024-12-21T17:12:08.892" v="2614" actId="478"/>
          <ac:picMkLst>
            <pc:docMk/>
            <pc:sldMk cId="2045337599" sldId="310"/>
            <ac:picMk id="23" creationId="{C78760C1-FD0E-4BB3-9B48-78A58EB55A9F}"/>
          </ac:picMkLst>
        </pc:picChg>
        <pc:picChg chg="add del mod">
          <ac:chgData name="Lim Kelvin" userId="624f6ae12bb7b72b" providerId="LiveId" clId="{B272414D-B18A-4D81-997D-E20EBAE48599}" dt="2024-12-21T17:12:08.649" v="2613" actId="478"/>
          <ac:picMkLst>
            <pc:docMk/>
            <pc:sldMk cId="2045337599" sldId="310"/>
            <ac:picMk id="24" creationId="{88116803-C5CB-474D-83B0-C8C1795C7B8B}"/>
          </ac:picMkLst>
        </pc:picChg>
        <pc:picChg chg="mod topLvl">
          <ac:chgData name="Lim Kelvin" userId="624f6ae12bb7b72b" providerId="LiveId" clId="{B272414D-B18A-4D81-997D-E20EBAE48599}" dt="2024-12-21T17:12:54.227" v="2623" actId="165"/>
          <ac:picMkLst>
            <pc:docMk/>
            <pc:sldMk cId="2045337599" sldId="310"/>
            <ac:picMk id="29" creationId="{FFFDE5C6-C931-491F-BF11-C260F1F22933}"/>
          </ac:picMkLst>
        </pc:picChg>
        <pc:picChg chg="mod topLvl">
          <ac:chgData name="Lim Kelvin" userId="624f6ae12bb7b72b" providerId="LiveId" clId="{B272414D-B18A-4D81-997D-E20EBAE48599}" dt="2024-12-21T17:12:54.227" v="2623" actId="165"/>
          <ac:picMkLst>
            <pc:docMk/>
            <pc:sldMk cId="2045337599" sldId="310"/>
            <ac:picMk id="30" creationId="{B5FF3754-DDE8-464F-8266-FABF8B52A7A8}"/>
          </ac:picMkLst>
        </pc:picChg>
        <pc:picChg chg="mod topLvl">
          <ac:chgData name="Lim Kelvin" userId="624f6ae12bb7b72b" providerId="LiveId" clId="{B272414D-B18A-4D81-997D-E20EBAE48599}" dt="2024-12-21T17:12:54.227" v="2623" actId="165"/>
          <ac:picMkLst>
            <pc:docMk/>
            <pc:sldMk cId="2045337599" sldId="310"/>
            <ac:picMk id="31" creationId="{FCBCBCAE-4E40-4A93-AAA2-6A87CB77BADB}"/>
          </ac:picMkLst>
        </pc:picChg>
      </pc:sldChg>
      <pc:sldChg chg="add del">
        <pc:chgData name="Lim Kelvin" userId="624f6ae12bb7b72b" providerId="LiveId" clId="{B272414D-B18A-4D81-997D-E20EBAE48599}" dt="2024-12-21T13:37:09.826" v="605" actId="47"/>
        <pc:sldMkLst>
          <pc:docMk/>
          <pc:sldMk cId="3180457138" sldId="310"/>
        </pc:sldMkLst>
      </pc:sldChg>
      <pc:sldChg chg="addSp delSp modSp add mod ord modAnim">
        <pc:chgData name="Lim Kelvin" userId="624f6ae12bb7b72b" providerId="LiveId" clId="{B272414D-B18A-4D81-997D-E20EBAE48599}" dt="2024-12-21T16:45:27.898" v="2422" actId="207"/>
        <pc:sldMkLst>
          <pc:docMk/>
          <pc:sldMk cId="1229618248" sldId="311"/>
        </pc:sldMkLst>
        <pc:spChg chg="add mod ord">
          <ac:chgData name="Lim Kelvin" userId="624f6ae12bb7b72b" providerId="LiveId" clId="{B272414D-B18A-4D81-997D-E20EBAE48599}" dt="2024-12-21T16:45:27.898" v="2422" actId="207"/>
          <ac:spMkLst>
            <pc:docMk/>
            <pc:sldMk cId="1229618248" sldId="311"/>
            <ac:spMk id="15" creationId="{C5641C95-C5B9-45AD-988F-B4F9E3F38D77}"/>
          </ac:spMkLst>
        </pc:spChg>
        <pc:grpChg chg="del">
          <ac:chgData name="Lim Kelvin" userId="624f6ae12bb7b72b" providerId="LiveId" clId="{B272414D-B18A-4D81-997D-E20EBAE48599}" dt="2024-12-21T13:46:17.372" v="632" actId="478"/>
          <ac:grpSpMkLst>
            <pc:docMk/>
            <pc:sldMk cId="1229618248" sldId="311"/>
            <ac:grpSpMk id="4" creationId="{DEE27C70-463B-45A8-9F35-A1C001D26E82}"/>
          </ac:grpSpMkLst>
        </pc:grpChg>
        <pc:picChg chg="mod">
          <ac:chgData name="Lim Kelvin" userId="624f6ae12bb7b72b" providerId="LiveId" clId="{B272414D-B18A-4D81-997D-E20EBAE48599}" dt="2024-12-21T13:46:23.051" v="633"/>
          <ac:picMkLst>
            <pc:docMk/>
            <pc:sldMk cId="1229618248" sldId="311"/>
            <ac:picMk id="10" creationId="{1377A4D3-2C6D-4ECE-8BBE-0EE1C2C783C5}"/>
          </ac:picMkLst>
        </pc:picChg>
      </pc:sldChg>
      <pc:sldChg chg="add del">
        <pc:chgData name="Lim Kelvin" userId="624f6ae12bb7b72b" providerId="LiveId" clId="{B272414D-B18A-4D81-997D-E20EBAE48599}" dt="2024-12-21T14:05:28.224" v="813" actId="47"/>
        <pc:sldMkLst>
          <pc:docMk/>
          <pc:sldMk cId="725938123" sldId="312"/>
        </pc:sldMkLst>
      </pc:sldChg>
      <pc:sldChg chg="addSp delSp modSp add mod delAnim">
        <pc:chgData name="Lim Kelvin" userId="624f6ae12bb7b72b" providerId="LiveId" clId="{B272414D-B18A-4D81-997D-E20EBAE48599}" dt="2024-12-21T18:03:21.873" v="3036" actId="21"/>
        <pc:sldMkLst>
          <pc:docMk/>
          <pc:sldMk cId="727292275" sldId="312"/>
        </pc:sldMkLst>
        <pc:spChg chg="add del mod">
          <ac:chgData name="Lim Kelvin" userId="624f6ae12bb7b72b" providerId="LiveId" clId="{B272414D-B18A-4D81-997D-E20EBAE48599}" dt="2024-12-21T17:24:28.755" v="2656" actId="478"/>
          <ac:spMkLst>
            <pc:docMk/>
            <pc:sldMk cId="727292275" sldId="312"/>
            <ac:spMk id="3" creationId="{E645A781-42E9-4A35-8A63-1246A6850285}"/>
          </ac:spMkLst>
        </pc:spChg>
        <pc:spChg chg="del mod modVis">
          <ac:chgData name="Lim Kelvin" userId="624f6ae12bb7b72b" providerId="LiveId" clId="{B272414D-B18A-4D81-997D-E20EBAE48599}" dt="2024-12-21T17:39:44.995" v="2853" actId="478"/>
          <ac:spMkLst>
            <pc:docMk/>
            <pc:sldMk cId="727292275" sldId="312"/>
            <ac:spMk id="12" creationId="{D7BDFF57-BDB3-462B-A87B-E8D4A2CBE38B}"/>
          </ac:spMkLst>
        </pc:spChg>
        <pc:spChg chg="add mod topLvl">
          <ac:chgData name="Lim Kelvin" userId="624f6ae12bb7b72b" providerId="LiveId" clId="{B272414D-B18A-4D81-997D-E20EBAE48599}" dt="2024-12-21T17:29:32.287" v="2708" actId="165"/>
          <ac:spMkLst>
            <pc:docMk/>
            <pc:sldMk cId="727292275" sldId="312"/>
            <ac:spMk id="15" creationId="{EAFA89D3-DC13-4AB1-B2EF-DE7CECE82AC3}"/>
          </ac:spMkLst>
        </pc:spChg>
        <pc:spChg chg="add del">
          <ac:chgData name="Lim Kelvin" userId="624f6ae12bb7b72b" providerId="LiveId" clId="{B272414D-B18A-4D81-997D-E20EBAE48599}" dt="2024-12-21T17:25:36.464" v="2661" actId="11529"/>
          <ac:spMkLst>
            <pc:docMk/>
            <pc:sldMk cId="727292275" sldId="312"/>
            <ac:spMk id="16" creationId="{6C49B318-9C7D-4E6B-BC9F-956370884012}"/>
          </ac:spMkLst>
        </pc:spChg>
        <pc:spChg chg="add del mod topLvl modVis">
          <ac:chgData name="Lim Kelvin" userId="624f6ae12bb7b72b" providerId="LiveId" clId="{B272414D-B18A-4D81-997D-E20EBAE48599}" dt="2024-12-21T17:29:32.287" v="2708" actId="165"/>
          <ac:spMkLst>
            <pc:docMk/>
            <pc:sldMk cId="727292275" sldId="312"/>
            <ac:spMk id="17" creationId="{4CEC256C-E348-49B4-9505-0E0E45E0B89D}"/>
          </ac:spMkLst>
        </pc:spChg>
        <pc:spChg chg="add del mod">
          <ac:chgData name="Lim Kelvin" userId="624f6ae12bb7b72b" providerId="LiveId" clId="{B272414D-B18A-4D81-997D-E20EBAE48599}" dt="2024-12-21T17:29:33.328" v="2709" actId="11529"/>
          <ac:spMkLst>
            <pc:docMk/>
            <pc:sldMk cId="727292275" sldId="312"/>
            <ac:spMk id="19" creationId="{3B8056D2-B9DC-4B3A-A1C2-AC941340659F}"/>
          </ac:spMkLst>
        </pc:spChg>
        <pc:spChg chg="add mod">
          <ac:chgData name="Lim Kelvin" userId="624f6ae12bb7b72b" providerId="LiveId" clId="{B272414D-B18A-4D81-997D-E20EBAE48599}" dt="2024-12-21T15:29:59.903" v="1648" actId="1076"/>
          <ac:spMkLst>
            <pc:docMk/>
            <pc:sldMk cId="727292275" sldId="312"/>
            <ac:spMk id="20" creationId="{C33F6C89-F7CE-4995-9830-DFD01887CC96}"/>
          </ac:spMkLst>
        </pc:spChg>
        <pc:spChg chg="add mod ord">
          <ac:chgData name="Lim Kelvin" userId="624f6ae12bb7b72b" providerId="LiveId" clId="{B272414D-B18A-4D81-997D-E20EBAE48599}" dt="2024-12-21T15:29:38.243" v="1644" actId="166"/>
          <ac:spMkLst>
            <pc:docMk/>
            <pc:sldMk cId="727292275" sldId="312"/>
            <ac:spMk id="21" creationId="{7D544893-F6F5-4331-AA8E-CCD9A9241C82}"/>
          </ac:spMkLst>
        </pc:spChg>
        <pc:spChg chg="add mod">
          <ac:chgData name="Lim Kelvin" userId="624f6ae12bb7b72b" providerId="LiveId" clId="{B272414D-B18A-4D81-997D-E20EBAE48599}" dt="2024-12-21T15:03:46.916" v="1434" actId="1076"/>
          <ac:spMkLst>
            <pc:docMk/>
            <pc:sldMk cId="727292275" sldId="312"/>
            <ac:spMk id="22" creationId="{4564324B-2B0D-4D9B-8672-255BE7A0551A}"/>
          </ac:spMkLst>
        </pc:spChg>
        <pc:spChg chg="add del mod">
          <ac:chgData name="Lim Kelvin" userId="624f6ae12bb7b72b" providerId="LiveId" clId="{B272414D-B18A-4D81-997D-E20EBAE48599}" dt="2024-12-21T17:27:43.040" v="2685" actId="478"/>
          <ac:spMkLst>
            <pc:docMk/>
            <pc:sldMk cId="727292275" sldId="312"/>
            <ac:spMk id="23" creationId="{D80E3810-A1C0-458C-A9FE-5C117BB76D59}"/>
          </ac:spMkLst>
        </pc:spChg>
        <pc:spChg chg="add mod">
          <ac:chgData name="Lim Kelvin" userId="624f6ae12bb7b72b" providerId="LiveId" clId="{B272414D-B18A-4D81-997D-E20EBAE48599}" dt="2024-12-21T15:29:54.754" v="1647" actId="1076"/>
          <ac:spMkLst>
            <pc:docMk/>
            <pc:sldMk cId="727292275" sldId="312"/>
            <ac:spMk id="24" creationId="{9D624B8E-F011-4833-82F1-C1B4F23646E5}"/>
          </ac:spMkLst>
        </pc:spChg>
        <pc:spChg chg="add del mod">
          <ac:chgData name="Lim Kelvin" userId="624f6ae12bb7b72b" providerId="LiveId" clId="{B272414D-B18A-4D81-997D-E20EBAE48599}" dt="2024-12-21T15:30:06.169" v="1650"/>
          <ac:spMkLst>
            <pc:docMk/>
            <pc:sldMk cId="727292275" sldId="312"/>
            <ac:spMk id="25" creationId="{8F11917E-F608-4BA1-8D5E-4CEB2F01BCF0}"/>
          </ac:spMkLst>
        </pc:spChg>
        <pc:spChg chg="add mod">
          <ac:chgData name="Lim Kelvin" userId="624f6ae12bb7b72b" providerId="LiveId" clId="{B272414D-B18A-4D81-997D-E20EBAE48599}" dt="2024-12-21T17:30:29.664" v="2722" actId="1076"/>
          <ac:spMkLst>
            <pc:docMk/>
            <pc:sldMk cId="727292275" sldId="312"/>
            <ac:spMk id="25" creationId="{AE47D4F0-069E-4A18-88BA-808FD5E748D2}"/>
          </ac:spMkLst>
        </pc:spChg>
        <pc:spChg chg="add del mod">
          <ac:chgData name="Lim Kelvin" userId="624f6ae12bb7b72b" providerId="LiveId" clId="{B272414D-B18A-4D81-997D-E20EBAE48599}" dt="2024-12-21T18:03:21.873" v="3036" actId="21"/>
          <ac:spMkLst>
            <pc:docMk/>
            <pc:sldMk cId="727292275" sldId="312"/>
            <ac:spMk id="36" creationId="{042DD0B6-B71B-4214-ADBF-031B7AD3178D}"/>
          </ac:spMkLst>
        </pc:spChg>
        <pc:grpChg chg="add del mod">
          <ac:chgData name="Lim Kelvin" userId="624f6ae12bb7b72b" providerId="LiveId" clId="{B272414D-B18A-4D81-997D-E20EBAE48599}" dt="2024-12-21T17:29:43.096" v="2711" actId="11530"/>
          <ac:grpSpMkLst>
            <pc:docMk/>
            <pc:sldMk cId="727292275" sldId="312"/>
            <ac:grpSpMk id="18" creationId="{17C0FDB5-C015-4255-8720-BC2DF2EC1874}"/>
          </ac:grpSpMkLst>
        </pc:grpChg>
        <pc:picChg chg="mod">
          <ac:chgData name="Lim Kelvin" userId="624f6ae12bb7b72b" providerId="LiveId" clId="{B272414D-B18A-4D81-997D-E20EBAE48599}" dt="2024-12-21T17:28:23.089" v="2696" actId="1076"/>
          <ac:picMkLst>
            <pc:docMk/>
            <pc:sldMk cId="727292275" sldId="312"/>
            <ac:picMk id="10" creationId="{2EB13D59-24A7-4017-ABCE-5FDF676A8270}"/>
          </ac:picMkLst>
        </pc:picChg>
        <pc:picChg chg="mod">
          <ac:chgData name="Lim Kelvin" userId="624f6ae12bb7b72b" providerId="LiveId" clId="{B272414D-B18A-4D81-997D-E20EBAE48599}" dt="2024-12-21T17:28:25.265" v="2699"/>
          <ac:picMkLst>
            <pc:docMk/>
            <pc:sldMk cId="727292275" sldId="312"/>
            <ac:picMk id="29" creationId="{F7425A4E-82BE-4E92-B7EC-F335294F94FB}"/>
          </ac:picMkLst>
        </pc:picChg>
        <pc:picChg chg="mod">
          <ac:chgData name="Lim Kelvin" userId="624f6ae12bb7b72b" providerId="LiveId" clId="{B272414D-B18A-4D81-997D-E20EBAE48599}" dt="2024-12-21T17:28:25.265" v="2699"/>
          <ac:picMkLst>
            <pc:docMk/>
            <pc:sldMk cId="727292275" sldId="312"/>
            <ac:picMk id="30" creationId="{8D16F008-F93F-40FE-9E42-650F1FE328A1}"/>
          </ac:picMkLst>
        </pc:picChg>
        <pc:picChg chg="mod">
          <ac:chgData name="Lim Kelvin" userId="624f6ae12bb7b72b" providerId="LiveId" clId="{B272414D-B18A-4D81-997D-E20EBAE48599}" dt="2024-12-21T17:28:25.265" v="2699"/>
          <ac:picMkLst>
            <pc:docMk/>
            <pc:sldMk cId="727292275" sldId="312"/>
            <ac:picMk id="31" creationId="{45ED91BF-6048-4DEF-BAE5-FB2A8796B2E7}"/>
          </ac:picMkLst>
        </pc:picChg>
        <pc:picChg chg="add mod">
          <ac:chgData name="Lim Kelvin" userId="624f6ae12bb7b72b" providerId="LiveId" clId="{B272414D-B18A-4D81-997D-E20EBAE48599}" dt="2024-12-21T17:30:53.874" v="2723" actId="1076"/>
          <ac:picMkLst>
            <pc:docMk/>
            <pc:sldMk cId="727292275" sldId="312"/>
            <ac:picMk id="35" creationId="{8661929C-C936-4F81-ACD3-ED53B7E87A66}"/>
          </ac:picMkLst>
        </pc:picChg>
        <pc:picChg chg="add del mod">
          <ac:chgData name="Lim Kelvin" userId="624f6ae12bb7b72b" providerId="LiveId" clId="{B272414D-B18A-4D81-997D-E20EBAE48599}" dt="2024-12-21T17:30:04.234" v="2718" actId="1076"/>
          <ac:picMkLst>
            <pc:docMk/>
            <pc:sldMk cId="727292275" sldId="312"/>
            <ac:picMk id="60" creationId="{2FFEFE8B-2FCD-49B2-80AE-57C1834C9F58}"/>
          </ac:picMkLst>
        </pc:picChg>
      </pc:sldChg>
      <pc:sldChg chg="add del setBg">
        <pc:chgData name="Lim Kelvin" userId="624f6ae12bb7b72b" providerId="LiveId" clId="{B272414D-B18A-4D81-997D-E20EBAE48599}" dt="2024-12-21T16:06:50.558" v="1658" actId="47"/>
        <pc:sldMkLst>
          <pc:docMk/>
          <pc:sldMk cId="2295278247" sldId="313"/>
        </pc:sldMkLst>
      </pc:sldChg>
      <pc:sldChg chg="add del setBg">
        <pc:chgData name="Lim Kelvin" userId="624f6ae12bb7b72b" providerId="LiveId" clId="{B272414D-B18A-4D81-997D-E20EBAE48599}" dt="2024-12-21T16:06:55.419" v="1660"/>
        <pc:sldMkLst>
          <pc:docMk/>
          <pc:sldMk cId="2521239336" sldId="313"/>
        </pc:sldMkLst>
      </pc:sldChg>
      <pc:sldChg chg="add del">
        <pc:chgData name="Lim Kelvin" userId="624f6ae12bb7b72b" providerId="LiveId" clId="{B272414D-B18A-4D81-997D-E20EBAE48599}" dt="2024-12-21T15:37:39.969" v="1654" actId="47"/>
        <pc:sldMkLst>
          <pc:docMk/>
          <pc:sldMk cId="3579618094" sldId="313"/>
        </pc:sldMkLst>
      </pc:sldChg>
      <pc:sldChg chg="addSp modSp add mod ord modTransition modAnim">
        <pc:chgData name="Lim Kelvin" userId="624f6ae12bb7b72b" providerId="LiveId" clId="{B272414D-B18A-4D81-997D-E20EBAE48599}" dt="2024-12-21T17:10:29.080" v="2607" actId="207"/>
        <pc:sldMkLst>
          <pc:docMk/>
          <pc:sldMk cId="3660065273" sldId="313"/>
        </pc:sldMkLst>
        <pc:spChg chg="add mod">
          <ac:chgData name="Lim Kelvin" userId="624f6ae12bb7b72b" providerId="LiveId" clId="{B272414D-B18A-4D81-997D-E20EBAE48599}" dt="2024-12-21T17:03:45.439" v="2551"/>
          <ac:spMkLst>
            <pc:docMk/>
            <pc:sldMk cId="3660065273" sldId="313"/>
            <ac:spMk id="20" creationId="{3D5A74A7-AF8D-4215-9BA1-EC4642ECEA56}"/>
          </ac:spMkLst>
        </pc:spChg>
        <pc:spChg chg="mod">
          <ac:chgData name="Lim Kelvin" userId="624f6ae12bb7b72b" providerId="LiveId" clId="{B272414D-B18A-4D81-997D-E20EBAE48599}" dt="2024-12-21T17:09:17.966" v="2604" actId="404"/>
          <ac:spMkLst>
            <pc:docMk/>
            <pc:sldMk cId="3660065273" sldId="313"/>
            <ac:spMk id="21" creationId="{8DF24981-3EDE-41DC-AE61-992334DD90ED}"/>
          </ac:spMkLst>
        </pc:spChg>
        <pc:spChg chg="mod">
          <ac:chgData name="Lim Kelvin" userId="624f6ae12bb7b72b" providerId="LiveId" clId="{B272414D-B18A-4D81-997D-E20EBAE48599}" dt="2024-12-21T17:09:38.898" v="2605" actId="207"/>
          <ac:spMkLst>
            <pc:docMk/>
            <pc:sldMk cId="3660065273" sldId="313"/>
            <ac:spMk id="22" creationId="{A101707A-6C64-4BEA-90CE-00624F47FC49}"/>
          </ac:spMkLst>
        </pc:spChg>
        <pc:spChg chg="mod">
          <ac:chgData name="Lim Kelvin" userId="624f6ae12bb7b72b" providerId="LiveId" clId="{B272414D-B18A-4D81-997D-E20EBAE48599}" dt="2024-12-21T17:10:29.080" v="2607" actId="207"/>
          <ac:spMkLst>
            <pc:docMk/>
            <pc:sldMk cId="3660065273" sldId="313"/>
            <ac:spMk id="23" creationId="{D625FFEA-EF17-42A2-8C4B-CEEF0471063D}"/>
          </ac:spMkLst>
        </pc:spChg>
        <pc:spChg chg="mod">
          <ac:chgData name="Lim Kelvin" userId="624f6ae12bb7b72b" providerId="LiveId" clId="{B272414D-B18A-4D81-997D-E20EBAE48599}" dt="2024-12-21T17:02:11.198" v="2542" actId="2085"/>
          <ac:spMkLst>
            <pc:docMk/>
            <pc:sldMk cId="3660065273" sldId="313"/>
            <ac:spMk id="26" creationId="{A6CD2350-BBD9-49F4-8FD6-4C3B02CA1425}"/>
          </ac:spMkLst>
        </pc:spChg>
        <pc:spChg chg="mod modVis">
          <ac:chgData name="Lim Kelvin" userId="624f6ae12bb7b72b" providerId="LiveId" clId="{B272414D-B18A-4D81-997D-E20EBAE48599}" dt="2024-12-21T17:02:04.146" v="2541" actId="14429"/>
          <ac:spMkLst>
            <pc:docMk/>
            <pc:sldMk cId="3660065273" sldId="313"/>
            <ac:spMk id="28" creationId="{DCD52252-A3AE-41F7-A7F9-24D5768433BA}"/>
          </ac:spMkLst>
        </pc:spChg>
      </pc:sldChg>
      <pc:sldChg chg="delSp modSp add mod ord modTransition delAnim">
        <pc:chgData name="Lim Kelvin" userId="624f6ae12bb7b72b" providerId="LiveId" clId="{B272414D-B18A-4D81-997D-E20EBAE48599}" dt="2024-12-21T17:07:02.741" v="2589" actId="20577"/>
        <pc:sldMkLst>
          <pc:docMk/>
          <pc:sldMk cId="1455169715" sldId="314"/>
        </pc:sldMkLst>
        <pc:spChg chg="mod">
          <ac:chgData name="Lim Kelvin" userId="624f6ae12bb7b72b" providerId="LiveId" clId="{B272414D-B18A-4D81-997D-E20EBAE48599}" dt="2024-12-21T17:07:01.602" v="2588" actId="20577"/>
          <ac:spMkLst>
            <pc:docMk/>
            <pc:sldMk cId="1455169715" sldId="314"/>
            <ac:spMk id="17" creationId="{E10F6FDD-4AFB-4F10-8525-B80853CEA414}"/>
          </ac:spMkLst>
        </pc:spChg>
        <pc:spChg chg="mod">
          <ac:chgData name="Lim Kelvin" userId="624f6ae12bb7b72b" providerId="LiveId" clId="{B272414D-B18A-4D81-997D-E20EBAE48599}" dt="2024-12-21T17:07:02.741" v="2589" actId="20577"/>
          <ac:spMkLst>
            <pc:docMk/>
            <pc:sldMk cId="1455169715" sldId="314"/>
            <ac:spMk id="18" creationId="{0593CA46-7A1B-4455-A422-58A3B2FF7852}"/>
          </ac:spMkLst>
        </pc:spChg>
        <pc:spChg chg="mod">
          <ac:chgData name="Lim Kelvin" userId="624f6ae12bb7b72b" providerId="LiveId" clId="{B272414D-B18A-4D81-997D-E20EBAE48599}" dt="2024-12-21T17:05:56.096" v="2584" actId="14100"/>
          <ac:spMkLst>
            <pc:docMk/>
            <pc:sldMk cId="1455169715" sldId="314"/>
            <ac:spMk id="19" creationId="{A54EB0A8-7BB2-405C-9F8F-49CCD574DFA8}"/>
          </ac:spMkLst>
        </pc:spChg>
        <pc:spChg chg="del">
          <ac:chgData name="Lim Kelvin" userId="624f6ae12bb7b72b" providerId="LiveId" clId="{B272414D-B18A-4D81-997D-E20EBAE48599}" dt="2024-12-21T17:04:05.340" v="2555" actId="478"/>
          <ac:spMkLst>
            <pc:docMk/>
            <pc:sldMk cId="1455169715" sldId="314"/>
            <ac:spMk id="21" creationId="{8DF24981-3EDE-41DC-AE61-992334DD90ED}"/>
          </ac:spMkLst>
        </pc:spChg>
        <pc:spChg chg="del mod">
          <ac:chgData name="Lim Kelvin" userId="624f6ae12bb7b72b" providerId="LiveId" clId="{B272414D-B18A-4D81-997D-E20EBAE48599}" dt="2024-12-21T17:04:07.594" v="2557" actId="478"/>
          <ac:spMkLst>
            <pc:docMk/>
            <pc:sldMk cId="1455169715" sldId="314"/>
            <ac:spMk id="22" creationId="{A101707A-6C64-4BEA-90CE-00624F47FC49}"/>
          </ac:spMkLst>
        </pc:spChg>
        <pc:spChg chg="del">
          <ac:chgData name="Lim Kelvin" userId="624f6ae12bb7b72b" providerId="LiveId" clId="{B272414D-B18A-4D81-997D-E20EBAE48599}" dt="2024-12-21T17:04:09.215" v="2558" actId="478"/>
          <ac:spMkLst>
            <pc:docMk/>
            <pc:sldMk cId="1455169715" sldId="314"/>
            <ac:spMk id="23" creationId="{D625FFEA-EF17-42A2-8C4B-CEEF0471063D}"/>
          </ac:spMkLst>
        </pc:spChg>
        <pc:spChg chg="mod">
          <ac:chgData name="Lim Kelvin" userId="624f6ae12bb7b72b" providerId="LiveId" clId="{B272414D-B18A-4D81-997D-E20EBAE48599}" dt="2024-12-21T17:04:23.308" v="2560" actId="1076"/>
          <ac:spMkLst>
            <pc:docMk/>
            <pc:sldMk cId="1455169715" sldId="314"/>
            <ac:spMk id="26" creationId="{A6CD2350-BBD9-49F4-8FD6-4C3B02CA1425}"/>
          </ac:spMkLst>
        </pc:spChg>
        <pc:spChg chg="mod">
          <ac:chgData name="Lim Kelvin" userId="624f6ae12bb7b72b" providerId="LiveId" clId="{B272414D-B18A-4D81-997D-E20EBAE48599}" dt="2024-12-21T17:04:30.014" v="2563" actId="1076"/>
          <ac:spMkLst>
            <pc:docMk/>
            <pc:sldMk cId="1455169715" sldId="314"/>
            <ac:spMk id="27" creationId="{7969C3F2-69DD-46E3-BC03-979A9C07A0EF}"/>
          </ac:spMkLst>
        </pc:spChg>
        <pc:spChg chg="mod">
          <ac:chgData name="Lim Kelvin" userId="624f6ae12bb7b72b" providerId="LiveId" clId="{B272414D-B18A-4D81-997D-E20EBAE48599}" dt="2024-12-21T17:04:35.936" v="2566" actId="1076"/>
          <ac:spMkLst>
            <pc:docMk/>
            <pc:sldMk cId="1455169715" sldId="314"/>
            <ac:spMk id="28" creationId="{DCD52252-A3AE-41F7-A7F9-24D5768433BA}"/>
          </ac:spMkLst>
        </pc:spChg>
      </pc:sldChg>
      <pc:sldChg chg="addSp delSp modSp add mod delAnim">
        <pc:chgData name="Lim Kelvin" userId="624f6ae12bb7b72b" providerId="LiveId" clId="{B272414D-B18A-4D81-997D-E20EBAE48599}" dt="2024-12-21T17:56:39.732" v="2983" actId="13244"/>
        <pc:sldMkLst>
          <pc:docMk/>
          <pc:sldMk cId="183261024" sldId="315"/>
        </pc:sldMkLst>
        <pc:spChg chg="del">
          <ac:chgData name="Lim Kelvin" userId="624f6ae12bb7b72b" providerId="LiveId" clId="{B272414D-B18A-4D81-997D-E20EBAE48599}" dt="2024-12-21T17:32:40.738" v="2745" actId="478"/>
          <ac:spMkLst>
            <pc:docMk/>
            <pc:sldMk cId="183261024" sldId="315"/>
            <ac:spMk id="2" creationId="{FA2E0400-898F-4CD5-AD95-E8DB765F7870}"/>
          </ac:spMkLst>
        </pc:spChg>
        <pc:spChg chg="add del">
          <ac:chgData name="Lim Kelvin" userId="624f6ae12bb7b72b" providerId="LiveId" clId="{B272414D-B18A-4D81-997D-E20EBAE48599}" dt="2024-12-21T17:32:08.123" v="2740" actId="478"/>
          <ac:spMkLst>
            <pc:docMk/>
            <pc:sldMk cId="183261024" sldId="315"/>
            <ac:spMk id="3" creationId="{DBB8AEA6-40B3-4E26-B141-DA9401779884}"/>
          </ac:spMkLst>
        </pc:spChg>
        <pc:spChg chg="del mod modVis">
          <ac:chgData name="Lim Kelvin" userId="624f6ae12bb7b72b" providerId="LiveId" clId="{B272414D-B18A-4D81-997D-E20EBAE48599}" dt="2024-12-21T17:39:47.110" v="2854" actId="478"/>
          <ac:spMkLst>
            <pc:docMk/>
            <pc:sldMk cId="183261024" sldId="315"/>
            <ac:spMk id="12" creationId="{D7BDFF57-BDB3-462B-A87B-E8D4A2CBE38B}"/>
          </ac:spMkLst>
        </pc:spChg>
        <pc:spChg chg="add del mod">
          <ac:chgData name="Lim Kelvin" userId="624f6ae12bb7b72b" providerId="LiveId" clId="{B272414D-B18A-4D81-997D-E20EBAE48599}" dt="2024-12-21T17:32:55.677" v="2766" actId="478"/>
          <ac:spMkLst>
            <pc:docMk/>
            <pc:sldMk cId="183261024" sldId="315"/>
            <ac:spMk id="13" creationId="{ACE5DA9D-BA6E-4E04-9F21-50C9CAB7458B}"/>
          </ac:spMkLst>
        </pc:spChg>
        <pc:spChg chg="del mod">
          <ac:chgData name="Lim Kelvin" userId="624f6ae12bb7b72b" providerId="LiveId" clId="{B272414D-B18A-4D81-997D-E20EBAE48599}" dt="2024-12-21T17:33:01.901" v="2774" actId="478"/>
          <ac:spMkLst>
            <pc:docMk/>
            <pc:sldMk cId="183261024" sldId="315"/>
            <ac:spMk id="14" creationId="{7601FF77-3703-49D9-BBE1-22540E3C3509}"/>
          </ac:spMkLst>
        </pc:spChg>
        <pc:spChg chg="add del mod ord">
          <ac:chgData name="Lim Kelvin" userId="624f6ae12bb7b72b" providerId="LiveId" clId="{B272414D-B18A-4D81-997D-E20EBAE48599}" dt="2024-12-21T17:53:23.509" v="2944" actId="478"/>
          <ac:spMkLst>
            <pc:docMk/>
            <pc:sldMk cId="183261024" sldId="315"/>
            <ac:spMk id="16" creationId="{EECF83B0-7E18-49D0-8023-8F45F99D656E}"/>
          </ac:spMkLst>
        </pc:spChg>
        <pc:spChg chg="del">
          <ac:chgData name="Lim Kelvin" userId="624f6ae12bb7b72b" providerId="LiveId" clId="{B272414D-B18A-4D81-997D-E20EBAE48599}" dt="2024-12-21T17:32:40.738" v="2745" actId="478"/>
          <ac:spMkLst>
            <pc:docMk/>
            <pc:sldMk cId="183261024" sldId="315"/>
            <ac:spMk id="20" creationId="{C33F6C89-F7CE-4995-9830-DFD01887CC96}"/>
          </ac:spMkLst>
        </pc:spChg>
        <pc:spChg chg="del mod">
          <ac:chgData name="Lim Kelvin" userId="624f6ae12bb7b72b" providerId="LiveId" clId="{B272414D-B18A-4D81-997D-E20EBAE48599}" dt="2024-12-21T17:32:43.340" v="2750" actId="478"/>
          <ac:spMkLst>
            <pc:docMk/>
            <pc:sldMk cId="183261024" sldId="315"/>
            <ac:spMk id="21" creationId="{7D544893-F6F5-4331-AA8E-CCD9A9241C82}"/>
          </ac:spMkLst>
        </pc:spChg>
        <pc:spChg chg="del mod">
          <ac:chgData name="Lim Kelvin" userId="624f6ae12bb7b72b" providerId="LiveId" clId="{B272414D-B18A-4D81-997D-E20EBAE48599}" dt="2024-12-21T17:33:00.583" v="2773" actId="478"/>
          <ac:spMkLst>
            <pc:docMk/>
            <pc:sldMk cId="183261024" sldId="315"/>
            <ac:spMk id="22" creationId="{4564324B-2B0D-4D9B-8672-255BE7A0551A}"/>
          </ac:spMkLst>
        </pc:spChg>
        <pc:spChg chg="del">
          <ac:chgData name="Lim Kelvin" userId="624f6ae12bb7b72b" providerId="LiveId" clId="{B272414D-B18A-4D81-997D-E20EBAE48599}" dt="2024-12-21T17:32:58.164" v="2770" actId="478"/>
          <ac:spMkLst>
            <pc:docMk/>
            <pc:sldMk cId="183261024" sldId="315"/>
            <ac:spMk id="24" creationId="{9D624B8E-F011-4833-82F1-C1B4F23646E5}"/>
          </ac:spMkLst>
        </pc:spChg>
        <pc:spChg chg="del">
          <ac:chgData name="Lim Kelvin" userId="624f6ae12bb7b72b" providerId="LiveId" clId="{B272414D-B18A-4D81-997D-E20EBAE48599}" dt="2024-12-21T17:31:36.194" v="2736"/>
          <ac:spMkLst>
            <pc:docMk/>
            <pc:sldMk cId="183261024" sldId="315"/>
            <ac:spMk id="25" creationId="{AE47D4F0-069E-4A18-88BA-808FD5E748D2}"/>
          </ac:spMkLst>
        </pc:spChg>
        <pc:spChg chg="add del mod ord topLvl">
          <ac:chgData name="Lim Kelvin" userId="624f6ae12bb7b72b" providerId="LiveId" clId="{B272414D-B18A-4D81-997D-E20EBAE48599}" dt="2024-12-21T17:56:39.732" v="2983" actId="13244"/>
          <ac:spMkLst>
            <pc:docMk/>
            <pc:sldMk cId="183261024" sldId="315"/>
            <ac:spMk id="36" creationId="{E57880BD-7B04-4933-BF98-1847185F14A9}"/>
          </ac:spMkLst>
        </pc:spChg>
        <pc:spChg chg="add del mod ord">
          <ac:chgData name="Lim Kelvin" userId="624f6ae12bb7b72b" providerId="LiveId" clId="{B272414D-B18A-4D81-997D-E20EBAE48599}" dt="2024-12-21T17:53:23.248" v="2937"/>
          <ac:spMkLst>
            <pc:docMk/>
            <pc:sldMk cId="183261024" sldId="315"/>
            <ac:spMk id="37" creationId="{295C5ECA-BF20-4DF8-A740-D960EA884ADA}"/>
          </ac:spMkLst>
        </pc:spChg>
        <pc:spChg chg="del">
          <ac:chgData name="Lim Kelvin" userId="624f6ae12bb7b72b" providerId="LiveId" clId="{B272414D-B18A-4D81-997D-E20EBAE48599}" dt="2024-12-21T17:32:54.647" v="2765" actId="478"/>
          <ac:spMkLst>
            <pc:docMk/>
            <pc:sldMk cId="183261024" sldId="315"/>
            <ac:spMk id="49" creationId="{89860FFF-249F-4483-A53D-C8A758BC92C1}"/>
          </ac:spMkLst>
        </pc:spChg>
        <pc:spChg chg="add del mod">
          <ac:chgData name="Lim Kelvin" userId="624f6ae12bb7b72b" providerId="LiveId" clId="{B272414D-B18A-4D81-997D-E20EBAE48599}" dt="2024-12-21T17:32:56.630" v="2767" actId="478"/>
          <ac:spMkLst>
            <pc:docMk/>
            <pc:sldMk cId="183261024" sldId="315"/>
            <ac:spMk id="50" creationId="{4BF25231-FE05-4CFA-B7D9-E1F2B0410D1E}"/>
          </ac:spMkLst>
        </pc:spChg>
        <pc:spChg chg="del">
          <ac:chgData name="Lim Kelvin" userId="624f6ae12bb7b72b" providerId="LiveId" clId="{B272414D-B18A-4D81-997D-E20EBAE48599}" dt="2024-12-21T17:33:02.979" v="2775" actId="478"/>
          <ac:spMkLst>
            <pc:docMk/>
            <pc:sldMk cId="183261024" sldId="315"/>
            <ac:spMk id="51" creationId="{278A3C3D-06F6-42CC-ACDA-D0E6FE3515B9}"/>
          </ac:spMkLst>
        </pc:spChg>
        <pc:grpChg chg="add del mod">
          <ac:chgData name="Lim Kelvin" userId="624f6ae12bb7b72b" providerId="LiveId" clId="{B272414D-B18A-4D81-997D-E20EBAE48599}" dt="2024-12-21T17:53:23.481" v="2943" actId="478"/>
          <ac:grpSpMkLst>
            <pc:docMk/>
            <pc:sldMk cId="183261024" sldId="315"/>
            <ac:grpSpMk id="18" creationId="{17C0FDB5-C015-4255-8720-BC2DF2EC1874}"/>
          </ac:grpSpMkLst>
        </pc:grpChg>
        <pc:grpChg chg="add del mod ord">
          <ac:chgData name="Lim Kelvin" userId="624f6ae12bb7b72b" providerId="LiveId" clId="{B272414D-B18A-4D81-997D-E20EBAE48599}" dt="2024-12-21T17:42:45.014" v="2863" actId="165"/>
          <ac:grpSpMkLst>
            <pc:docMk/>
            <pc:sldMk cId="183261024" sldId="315"/>
            <ac:grpSpMk id="19" creationId="{F2257896-A2A4-43A8-A6BD-379B96784360}"/>
          </ac:grpSpMkLst>
        </pc:grpChg>
        <pc:picChg chg="add del">
          <ac:chgData name="Lim Kelvin" userId="624f6ae12bb7b72b" providerId="LiveId" clId="{B272414D-B18A-4D81-997D-E20EBAE48599}" dt="2024-12-21T17:32:52.831" v="2764" actId="478"/>
          <ac:picMkLst>
            <pc:docMk/>
            <pc:sldMk cId="183261024" sldId="315"/>
            <ac:picMk id="4" creationId="{FDA727E8-11AB-4662-9CF7-D4F23FF75693}"/>
          </ac:picMkLst>
        </pc:picChg>
        <pc:picChg chg="del">
          <ac:chgData name="Lim Kelvin" userId="624f6ae12bb7b72b" providerId="LiveId" clId="{B272414D-B18A-4D81-997D-E20EBAE48599}" dt="2024-12-21T17:32:42.368" v="2748" actId="478"/>
          <ac:picMkLst>
            <pc:docMk/>
            <pc:sldMk cId="183261024" sldId="315"/>
            <ac:picMk id="10" creationId="{2EB13D59-24A7-4017-ABCE-5FDF676A8270}"/>
          </ac:picMkLst>
        </pc:picChg>
        <pc:picChg chg="del">
          <ac:chgData name="Lim Kelvin" userId="624f6ae12bb7b72b" providerId="LiveId" clId="{B272414D-B18A-4D81-997D-E20EBAE48599}" dt="2024-12-21T17:32:58.604" v="2771" actId="478"/>
          <ac:picMkLst>
            <pc:docMk/>
            <pc:sldMk cId="183261024" sldId="315"/>
            <ac:picMk id="11" creationId="{F2FC451E-231E-4475-AB8F-9DF730C552D6}"/>
          </ac:picMkLst>
        </pc:picChg>
        <pc:picChg chg="del mod">
          <ac:chgData name="Lim Kelvin" userId="624f6ae12bb7b72b" providerId="LiveId" clId="{B272414D-B18A-4D81-997D-E20EBAE48599}" dt="2024-12-21T17:34:28.376" v="2796" actId="478"/>
          <ac:picMkLst>
            <pc:docMk/>
            <pc:sldMk cId="183261024" sldId="315"/>
            <ac:picMk id="29" creationId="{60631869-A906-4A17-ACE1-1B58E77FEB9C}"/>
          </ac:picMkLst>
        </pc:picChg>
        <pc:picChg chg="add del mod">
          <ac:chgData name="Lim Kelvin" userId="624f6ae12bb7b72b" providerId="LiveId" clId="{B272414D-B18A-4D81-997D-E20EBAE48599}" dt="2024-12-21T17:34:27.643" v="2795" actId="478"/>
          <ac:picMkLst>
            <pc:docMk/>
            <pc:sldMk cId="183261024" sldId="315"/>
            <ac:picMk id="31" creationId="{6F11FF96-0B05-411D-A595-BA46CD58FD00}"/>
          </ac:picMkLst>
        </pc:picChg>
        <pc:picChg chg="add del mod ord">
          <ac:chgData name="Lim Kelvin" userId="624f6ae12bb7b72b" providerId="LiveId" clId="{B272414D-B18A-4D81-997D-E20EBAE48599}" dt="2024-12-21T17:53:48.732" v="2950" actId="1076"/>
          <ac:picMkLst>
            <pc:docMk/>
            <pc:sldMk cId="183261024" sldId="315"/>
            <ac:picMk id="32" creationId="{0725EFF7-46D2-4A62-933E-227D3CA19D60}"/>
          </ac:picMkLst>
        </pc:picChg>
        <pc:picChg chg="add del mod ord topLvl">
          <ac:chgData name="Lim Kelvin" userId="624f6ae12bb7b72b" providerId="LiveId" clId="{B272414D-B18A-4D81-997D-E20EBAE48599}" dt="2024-12-21T17:56:37.399" v="2981" actId="1076"/>
          <ac:picMkLst>
            <pc:docMk/>
            <pc:sldMk cId="183261024" sldId="315"/>
            <ac:picMk id="33" creationId="{527C74D9-749F-4FCA-A89D-ABDDB42DDCC1}"/>
          </ac:picMkLst>
        </pc:picChg>
        <pc:picChg chg="del mod modCrop">
          <ac:chgData name="Lim Kelvin" userId="624f6ae12bb7b72b" providerId="LiveId" clId="{B272414D-B18A-4D81-997D-E20EBAE48599}" dt="2024-12-21T17:31:36.194" v="2736"/>
          <ac:picMkLst>
            <pc:docMk/>
            <pc:sldMk cId="183261024" sldId="315"/>
            <ac:picMk id="35" creationId="{8661929C-C936-4F81-ACD3-ED53B7E87A66}"/>
          </ac:picMkLst>
        </pc:picChg>
        <pc:picChg chg="mod">
          <ac:chgData name="Lim Kelvin" userId="624f6ae12bb7b72b" providerId="LiveId" clId="{B272414D-B18A-4D81-997D-E20EBAE48599}" dt="2024-12-21T17:56:34.247" v="2978"/>
          <ac:picMkLst>
            <pc:docMk/>
            <pc:sldMk cId="183261024" sldId="315"/>
            <ac:picMk id="38" creationId="{C206E01D-8922-48BA-A82B-D29810C26000}"/>
          </ac:picMkLst>
        </pc:picChg>
        <pc:picChg chg="del">
          <ac:chgData name="Lim Kelvin" userId="624f6ae12bb7b72b" providerId="LiveId" clId="{B272414D-B18A-4D81-997D-E20EBAE48599}" dt="2024-12-21T17:32:41.153" v="2746" actId="478"/>
          <ac:picMkLst>
            <pc:docMk/>
            <pc:sldMk cId="183261024" sldId="315"/>
            <ac:picMk id="59" creationId="{B650B71C-EC7D-4E1A-9ED5-7D16A15B5866}"/>
          </ac:picMkLst>
        </pc:picChg>
        <pc:picChg chg="del">
          <ac:chgData name="Lim Kelvin" userId="624f6ae12bb7b72b" providerId="LiveId" clId="{B272414D-B18A-4D81-997D-E20EBAE48599}" dt="2024-12-21T17:32:41.699" v="2747" actId="478"/>
          <ac:picMkLst>
            <pc:docMk/>
            <pc:sldMk cId="183261024" sldId="315"/>
            <ac:picMk id="60" creationId="{2FFEFE8B-2FCD-49B2-80AE-57C1834C9F58}"/>
          </ac:picMkLst>
        </pc:picChg>
        <pc:picChg chg="del">
          <ac:chgData name="Lim Kelvin" userId="624f6ae12bb7b72b" providerId="LiveId" clId="{B272414D-B18A-4D81-997D-E20EBAE48599}" dt="2024-12-21T17:32:57.664" v="2769" actId="478"/>
          <ac:picMkLst>
            <pc:docMk/>
            <pc:sldMk cId="183261024" sldId="315"/>
            <ac:picMk id="61" creationId="{C552F399-137F-42D0-97CB-D60030927038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123C1-E92C-4368-8144-2E36EFBB5485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688C7-906C-4FDE-BCA2-BCE5D90118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5102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88C7-906C-4FDE-BCA2-BCE5D90118F9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9580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88C7-906C-4FDE-BCA2-BCE5D90118F9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364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88C7-906C-4FDE-BCA2-BCE5D90118F9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461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88C7-906C-4FDE-BCA2-BCE5D90118F9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2440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DDC06-86B8-1E39-21C1-231A778C2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DED77A-65BE-3387-1771-CDB067FE0A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16C3AF-9F6D-FE14-8F4F-2E11D032C6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6879E-F18A-D14F-0E41-C24DBF614F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88C7-906C-4FDE-BCA2-BCE5D90118F9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17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8DFC1-861E-4D82-89B0-44603199C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40C77-28F8-484E-85F7-827ECA0A3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097BA-F462-417C-8B63-D5339DBD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7F64C-4220-4CAE-AA3A-3F78BAD8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2F08-9686-4F5A-9909-B61DD8929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4712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82D3E-A5EB-47AF-AF8E-7B77EE7EA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4A15D-2F00-4D51-9282-41FFE0604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6EC47-2553-4A8F-899A-BAE51D579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0389F-19EB-4570-AD85-D6F224950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95ADD-616E-4620-A5C1-B4998B846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8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CB4E0F-3EA3-406D-8719-9B39F585A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D57F0-B78F-402E-B5E9-9A36C999B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16F5E-B540-4774-8499-090264E5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7BF9C-E380-4637-AB69-0DD4B9EDD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1C195-C707-48DE-B2CD-E4F79DC14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51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52229-F4BB-48AD-A4B9-ED572ABF5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C472-B78F-468F-BC4B-9952AED3C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E7295-2699-41D9-BF74-37D9A10A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94661-C7F9-400C-B5A2-4AFB0D32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316D-50F6-4D11-B5FC-0D068CF0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768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AF70B-AA68-4979-B654-AFCBD421A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3792A-3B78-461A-9FF7-763B5B38C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210AC-1EE5-4BFD-A76F-5725C24A3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CE0A5-1F6E-4F52-80D1-C06A7965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0748D-DF2B-4097-841C-7A74F216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52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3767-821C-484B-8F54-CD9691B91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4151-6FA7-4ABB-B844-739C82D2F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822BD-20C4-4664-9493-22B6ECA6D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B53D2-E8BD-4D57-A62B-CE67323E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D0CA4-A2F0-43BB-9C4E-6679932C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88584-C4E2-4C50-89DF-E4D82E502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35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04ADD-FF64-4FA2-8127-079A6A3B2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90E20-6996-40A7-A3A8-AB22BD8B4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71E55-67F3-4D65-B9AD-B390577830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0263A-A022-483B-8DA1-E44CE7E44E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647D9-A580-44ED-940D-B4ACC83C3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AF1333-DB61-493A-9B05-13BFC8797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E8A07-8E04-4729-AA66-389877337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F6053-40A6-4EE8-848D-CA5BFE408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512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352F-9FB0-4A66-8C01-9B8961CF7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4DAD7F-A639-4625-91B1-4EC12D83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ED5C6-2393-438E-8DA3-DEF7A3B4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5F5F9-C0A9-427E-9D2B-26406251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64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A33609-B8BE-4FF9-B1E1-84074DC04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D55A4D-FE1A-413D-8264-485F5CA8C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A76A9-DE4E-4812-8098-F71C2AFF2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039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8504-EFE1-43E6-A2B4-271FBA7D4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588D-EF4B-465F-BAAF-700392F0F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04F1-4C67-4912-B6FD-FFA02A60D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3B22E-5F1B-4C54-9C05-73F4C334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19A2A-837F-45C7-B7A8-214B84A14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42263-86C1-4418-A3C4-AB6F6F05F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6069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6EEDD-7106-4E62-B504-B7BCC8A00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1B2D4-0001-4BA8-94D3-B0EF55D82B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2BFD1-E397-44F4-B10A-DE520124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1595D-4F53-43AE-AE62-8F514C079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14B70-9ED1-4ED9-AC7E-7EE707E90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8543B-AEEC-45FE-B662-696D25BAB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256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583B8-A3F2-4A69-A259-FEB4A55FF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3D0CB-72D4-4959-8F9C-5A1121C9F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3634D-4CD4-4724-8CCE-698E37132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9D96F-A1FB-4CE3-B984-71774A14217D}" type="datetimeFigureOut">
              <a:rPr lang="zh-TW" altLang="en-US" smtClean="0"/>
              <a:t>2024/12/22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53228-D210-4CE2-A14E-D2D6947C6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0D129-2B13-40BF-8DAA-B9675E219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4E73F-4614-4DA4-95E0-0C1CD0A45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50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iro.com/app/board/uXjVL9s4nWg=/" TargetMode="External"/><Relationship Id="rId4" Type="http://schemas.openxmlformats.org/officeDocument/2006/relationships/hyperlink" Target="https://github.com/weisiangXD/PythonFinalProject2024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EEA0A26-9B4B-7D76-F1F3-DDA2ED1DAE09}"/>
              </a:ext>
            </a:extLst>
          </p:cNvPr>
          <p:cNvSpPr txBox="1"/>
          <p:nvPr/>
        </p:nvSpPr>
        <p:spPr>
          <a:xfrm>
            <a:off x="530087" y="596348"/>
            <a:ext cx="1113182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Try-Except（</a:t>
            </a:r>
            <a:r>
              <a:rPr lang="zh-CN" altLang="en-US" sz="2000" b="1" dirty="0"/>
              <a:t>異常處理</a:t>
            </a:r>
            <a:r>
              <a:rPr lang="en-US" altLang="zh-CN" sz="2000" b="1" dirty="0"/>
              <a:t>）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程序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出錯時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会直接抛出异常并终止运行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，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每次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都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需要重新启动，浪费了时间和精力</a:t>
            </a:r>
            <a:r>
              <a:rPr lang="zh-CN" altLang="en-US" sz="1600" dirty="0">
                <a:latin typeface="Arial" panose="020B0604020202020204" pitchFamily="34" charset="0"/>
              </a:rPr>
              <a:t>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所以我們找到了這個（口述。，可以刪掉）</a:t>
            </a:r>
            <a:endParaRPr lang="en-US" altLang="zh-CN" sz="1600" dirty="0"/>
          </a:p>
          <a:p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try-except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是 Python 中的异常处理机制，用于捕获程序运行过程中可能出现的错误，防止程序因为异常崩溃。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例如可以限制一個範圍，如果輸入超過這個範圍就會跳進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except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，注意只有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try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模板裏的異常才會跳進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except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except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有很多不一樣的類型例如限制一個範圍的，檢測非數字等等。</a:t>
            </a:r>
            <a:r>
              <a:rPr lang="zh-CN" altLang="en-US" sz="1600" dirty="0"/>
              <a:t>遇到错误时，给出明确的提示信息，提供使用者修正錯誤的機會，</a:t>
            </a:r>
            <a:r>
              <a:rPr lang="en-US" altLang="zh-CN" sz="1600" dirty="0"/>
              <a:t>code</a:t>
            </a:r>
            <a:r>
              <a:rPr lang="zh-CN" altLang="en-US" sz="1600" dirty="0"/>
              <a:t>出錯時方便開發者找出問題並解決。</a:t>
            </a:r>
          </a:p>
        </p:txBody>
      </p:sp>
    </p:spTree>
    <p:extLst>
      <p:ext uri="{BB962C8B-B14F-4D97-AF65-F5344CB8AC3E}">
        <p14:creationId xmlns:p14="http://schemas.microsoft.com/office/powerpoint/2010/main" val="285936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70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35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2063372" y="2141696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我们到底在干嘛？</a:t>
            </a:r>
            <a:endParaRPr lang="zh-TW" altLang="en-US" sz="8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270D83-A08B-4747-A5DB-0AF225B83647}"/>
              </a:ext>
            </a:extLst>
          </p:cNvPr>
          <p:cNvGrpSpPr/>
          <p:nvPr/>
        </p:nvGrpSpPr>
        <p:grpSpPr>
          <a:xfrm>
            <a:off x="7920633" y="4071049"/>
            <a:ext cx="2290168" cy="226847"/>
            <a:chOff x="862608" y="680150"/>
            <a:chExt cx="2290168" cy="22684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0158459-2351-4B37-9144-E329E376817D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04AAC32-9BD5-4D7D-9EF6-94EDA45F4BE1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40083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1650810" y="2200311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專案介紹</a:t>
            </a:r>
            <a:endParaRPr lang="zh-TW" altLang="en-US" sz="8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57472C-207F-4421-B420-CEC3CF40ABBF}"/>
              </a:ext>
            </a:extLst>
          </p:cNvPr>
          <p:cNvGrpSpPr/>
          <p:nvPr/>
        </p:nvGrpSpPr>
        <p:grpSpPr>
          <a:xfrm>
            <a:off x="5963245" y="4142487"/>
            <a:ext cx="2290168" cy="226847"/>
            <a:chOff x="862608" y="680150"/>
            <a:chExt cx="2290168" cy="22684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8E279CE-E22B-4578-BE0C-64C791409A9D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1226F58-7A02-441B-85C6-74A9076D14CB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6038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3D789-32A3-4116-9890-0E86AA019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1" y="-395741"/>
            <a:ext cx="9288520" cy="2104348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7D9EBD9-B2D7-438D-B1CF-EAB9884D0A8E}"/>
              </a:ext>
            </a:extLst>
          </p:cNvPr>
          <p:cNvSpPr/>
          <p:nvPr/>
        </p:nvSpPr>
        <p:spPr>
          <a:xfrm>
            <a:off x="548165" y="14429"/>
            <a:ext cx="5667997" cy="60736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專案介紹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5CA43C-4C97-4C21-A1C8-0CB64117B860}"/>
              </a:ext>
            </a:extLst>
          </p:cNvPr>
          <p:cNvSpPr txBox="1"/>
          <p:nvPr/>
        </p:nvSpPr>
        <p:spPr>
          <a:xfrm>
            <a:off x="2520692" y="252463"/>
            <a:ext cx="740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 of 3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13D34C8-6D22-4B7A-8E66-14B94F116664}"/>
              </a:ext>
            </a:extLst>
          </p:cNvPr>
          <p:cNvGrpSpPr/>
          <p:nvPr/>
        </p:nvGrpSpPr>
        <p:grpSpPr>
          <a:xfrm>
            <a:off x="862608" y="680150"/>
            <a:ext cx="2290168" cy="226847"/>
            <a:chOff x="862608" y="680150"/>
            <a:chExt cx="2290168" cy="2268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BD16DE9-5933-4960-9480-A2CC7C55DCB2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1B8A1DB-D3B0-4FE8-923F-3F1D7E6735B7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5090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3D789-32A3-4116-9890-0E86AA019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1" y="-6663191"/>
            <a:ext cx="9288520" cy="2104348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018939-668D-44AA-ABFC-237FDDB47B1C}"/>
              </a:ext>
            </a:extLst>
          </p:cNvPr>
          <p:cNvSpPr/>
          <p:nvPr/>
        </p:nvSpPr>
        <p:spPr>
          <a:xfrm>
            <a:off x="548165" y="14429"/>
            <a:ext cx="5667997" cy="60736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專案介紹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0F6612-3509-46EE-8173-F6CB52413E4B}"/>
              </a:ext>
            </a:extLst>
          </p:cNvPr>
          <p:cNvSpPr txBox="1"/>
          <p:nvPr/>
        </p:nvSpPr>
        <p:spPr>
          <a:xfrm>
            <a:off x="2520692" y="252463"/>
            <a:ext cx="78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 of 3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99070B-1320-4620-9414-5E869B1F41FB}"/>
              </a:ext>
            </a:extLst>
          </p:cNvPr>
          <p:cNvGrpSpPr/>
          <p:nvPr/>
        </p:nvGrpSpPr>
        <p:grpSpPr>
          <a:xfrm>
            <a:off x="862608" y="680150"/>
            <a:ext cx="2290168" cy="226847"/>
            <a:chOff x="862608" y="680150"/>
            <a:chExt cx="2290168" cy="226847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05BDAEF-0553-4A33-B108-C2AE5D0B231D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E4D808E7-6431-4BE7-A5B0-C0BDD61A5895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1083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3D789-32A3-4116-9890-0E86AA019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1" y="-13254491"/>
            <a:ext cx="9288520" cy="2104348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0A707D0-488E-4157-9E67-87421790D421}"/>
              </a:ext>
            </a:extLst>
          </p:cNvPr>
          <p:cNvSpPr/>
          <p:nvPr/>
        </p:nvSpPr>
        <p:spPr>
          <a:xfrm>
            <a:off x="548165" y="14429"/>
            <a:ext cx="5667997" cy="60736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專案介紹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691EC-0613-4EF3-87A6-CF34207629ED}"/>
              </a:ext>
            </a:extLst>
          </p:cNvPr>
          <p:cNvSpPr txBox="1"/>
          <p:nvPr/>
        </p:nvSpPr>
        <p:spPr>
          <a:xfrm>
            <a:off x="2520692" y="252463"/>
            <a:ext cx="78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 of 3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4DB7552-4EFD-49FF-A1E1-49CB1766F600}"/>
              </a:ext>
            </a:extLst>
          </p:cNvPr>
          <p:cNvGrpSpPr/>
          <p:nvPr/>
        </p:nvGrpSpPr>
        <p:grpSpPr>
          <a:xfrm>
            <a:off x="862608" y="680150"/>
            <a:ext cx="2290168" cy="226847"/>
            <a:chOff x="862608" y="680150"/>
            <a:chExt cx="2290168" cy="226847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C3E7A48-3A94-46AC-B6B5-16EB8A091096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FD02109-274E-417D-8E73-7963397275A7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5293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2003582" y="2908971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如何分工</a:t>
            </a:r>
            <a:r>
              <a:rPr lang="en-US" altLang="zh-CN" sz="8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algn="ctr"/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我们的專案工作是如何分配的？</a:t>
            </a:r>
            <a:endParaRPr lang="zh-TW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endParaRPr lang="zh-TW" altLang="en-US" sz="8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92EECAF-FC74-450C-A9A4-E6905F12109E}"/>
              </a:ext>
            </a:extLst>
          </p:cNvPr>
          <p:cNvGrpSpPr/>
          <p:nvPr/>
        </p:nvGrpSpPr>
        <p:grpSpPr>
          <a:xfrm>
            <a:off x="6524268" y="4444430"/>
            <a:ext cx="2290168" cy="226847"/>
            <a:chOff x="862608" y="680150"/>
            <a:chExt cx="2290168" cy="22684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19BB76A-9FF8-4280-A42E-8142AF06CE33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9ED0E50-4D79-412E-9EBE-8862726B650C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060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1650810" y="2200311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8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15F933-248E-43A2-ABBF-E6453B74434B}"/>
              </a:ext>
            </a:extLst>
          </p:cNvPr>
          <p:cNvGrpSpPr/>
          <p:nvPr/>
        </p:nvGrpSpPr>
        <p:grpSpPr>
          <a:xfrm>
            <a:off x="7168022" y="4208210"/>
            <a:ext cx="2290168" cy="226847"/>
            <a:chOff x="862608" y="680150"/>
            <a:chExt cx="2290168" cy="22684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3CD6996-ED50-4E1C-B763-E8CB6212E00F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F1D1E3C-F66C-4535-8170-C1A68A1C269B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4514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641C95-C5B9-45AD-988F-B4F9E3F38D77}"/>
              </a:ext>
            </a:extLst>
          </p:cNvPr>
          <p:cNvSpPr/>
          <p:nvPr/>
        </p:nvSpPr>
        <p:spPr>
          <a:xfrm>
            <a:off x="12192000" y="-9434"/>
            <a:ext cx="5886083" cy="68674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2A8C42B-F39D-4AAA-B0A4-8105CABAA5B9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4E726CD-4084-4482-8513-A85CEEF01809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C750825-CF9D-4696-809F-DC0D0D1CC93E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B6D5D22-F62C-4D0E-BB44-A0354A2F4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3422166"/>
            <a:ext cx="923292" cy="9232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3601C3-BD92-41CF-AF43-1F461F94DA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65083" y="5268749"/>
            <a:ext cx="923292" cy="9232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77A4D3-2C6D-4ECE-8BBE-0EE1C2C783C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1589251"/>
            <a:ext cx="923292" cy="92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1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44444E-6 L -0.48021 0.00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010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8" y="0"/>
            <a:ext cx="913872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0CDDE1-DCAB-4918-81F6-0C7ACEA234E4}"/>
              </a:ext>
            </a:extLst>
          </p:cNvPr>
          <p:cNvSpPr txBox="1"/>
          <p:nvPr/>
        </p:nvSpPr>
        <p:spPr>
          <a:xfrm>
            <a:off x="3164043" y="2813447"/>
            <a:ext cx="58639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蘋果隊（第十九組）</a:t>
            </a:r>
            <a:endParaRPr lang="en-US" altLang="zh-CN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/>
            <a:r>
              <a:rPr lang="en-US" altLang="zh-TW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2024 Python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專案簡報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</a:t>
            </a:r>
            <a:endParaRPr lang="zh-TW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82AA79-3077-4A2B-9E68-884F6EE32998}"/>
              </a:ext>
            </a:extLst>
          </p:cNvPr>
          <p:cNvSpPr txBox="1"/>
          <p:nvPr/>
        </p:nvSpPr>
        <p:spPr>
          <a:xfrm>
            <a:off x="0" y="5780782"/>
            <a:ext cx="45079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組長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林偉翔</a:t>
            </a:r>
            <a:r>
              <a:rPr lang="en-US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01257174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</a:p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</a:t>
            </a:r>
            <a:r>
              <a:rPr lang="zh-CN" altLang="en-US" sz="3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员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陈科宇</a:t>
            </a:r>
            <a:r>
              <a:rPr lang="en-US" altLang="zh-CN" sz="1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01257175</a:t>
            </a:r>
            <a:r>
              <a:rPr lang="zh-CN" altLang="en-US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zh-CN" altLang="en-US" sz="24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林承濬</a:t>
            </a:r>
            <a:r>
              <a:rPr lang="en-US" altLang="zh-CN" sz="1200" b="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01257171</a:t>
            </a:r>
            <a:endParaRPr lang="zh-CN" altLang="en-US" b="0" dirty="0">
              <a:solidFill>
                <a:schemeClr val="bg1"/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B10F144-0D0F-45AC-8C6A-C9C84D0D6A7E}"/>
              </a:ext>
            </a:extLst>
          </p:cNvPr>
          <p:cNvGrpSpPr/>
          <p:nvPr/>
        </p:nvGrpSpPr>
        <p:grpSpPr>
          <a:xfrm>
            <a:off x="6655911" y="4106109"/>
            <a:ext cx="2290168" cy="226847"/>
            <a:chOff x="862608" y="680150"/>
            <a:chExt cx="2290168" cy="22684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476C762-E70B-47FD-AAF8-0BDE8C0ADAC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016AB1A5-4E24-4F2C-88A1-69D77D758B83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3890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CE16E3DF-9017-44E1-AD5B-4D16A6284275}"/>
              </a:ext>
            </a:extLst>
          </p:cNvPr>
          <p:cNvSpPr/>
          <p:nvPr/>
        </p:nvSpPr>
        <p:spPr>
          <a:xfrm>
            <a:off x="6305917" y="-11551"/>
            <a:ext cx="5886083" cy="68674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2A8C42B-F39D-4AAA-B0A4-8105CABAA5B9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4E726CD-4084-4482-8513-A85CEEF01809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C750825-CF9D-4696-809F-DC0D0D1CC93E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B6D5D22-F62C-4D0E-BB44-A0354A2F4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3422166"/>
            <a:ext cx="923292" cy="9232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3601C3-BD92-41CF-AF43-1F461F94DA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65083" y="5268749"/>
            <a:ext cx="923292" cy="9232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77A4D3-2C6D-4ECE-8BBE-0EE1C2C783C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1589251"/>
            <a:ext cx="923292" cy="92329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EE27C70-463B-45A8-9F35-A1C001D26E82}"/>
              </a:ext>
            </a:extLst>
          </p:cNvPr>
          <p:cNvGrpSpPr/>
          <p:nvPr/>
        </p:nvGrpSpPr>
        <p:grpSpPr>
          <a:xfrm>
            <a:off x="9715994" y="1555218"/>
            <a:ext cx="1018101" cy="1034862"/>
            <a:chOff x="9715994" y="1555218"/>
            <a:chExt cx="1018101" cy="103486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82A4398-EE5E-4927-B013-B69B0D10593B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9EA98A4-318E-43FB-B60B-1D690DE733BD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D160DD8-64FA-49E0-AAD7-7FEF7F0239ED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6F86ADA-FE65-41E0-8536-F35D707F2474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B90169B-0DCF-4469-AB0D-A779B275B656}"/>
              </a:ext>
            </a:extLst>
          </p:cNvPr>
          <p:cNvSpPr txBox="1"/>
          <p:nvPr/>
        </p:nvSpPr>
        <p:spPr>
          <a:xfrm>
            <a:off x="511724" y="1946634"/>
            <a:ext cx="1965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林偉翔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01257174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522713-F060-46E0-AB1D-45CB99E9EC3E}"/>
              </a:ext>
            </a:extLst>
          </p:cNvPr>
          <p:cNvSpPr txBox="1"/>
          <p:nvPr/>
        </p:nvSpPr>
        <p:spPr>
          <a:xfrm>
            <a:off x="2431178" y="3699146"/>
            <a:ext cx="1712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概念貢獻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1D6C425-5FDF-4599-89A8-2A4CA0C94EA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5323660"/>
            <a:ext cx="766478" cy="76647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5A10CA6-121F-4918-B959-39D1FAE540F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4399915"/>
            <a:ext cx="792098" cy="79209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C0A87D4-DD57-4ABC-A743-8B8A62BEBDF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2044" y="3435787"/>
            <a:ext cx="832482" cy="83248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97051A3-B8CA-4A0F-BF94-C5EE4E03325A}"/>
              </a:ext>
            </a:extLst>
          </p:cNvPr>
          <p:cNvSpPr txBox="1"/>
          <p:nvPr/>
        </p:nvSpPr>
        <p:spPr>
          <a:xfrm>
            <a:off x="552328" y="161270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APPLE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 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组长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D2E6198-FFAA-48F5-92E8-FB850AB5269F}"/>
              </a:ext>
            </a:extLst>
          </p:cNvPr>
          <p:cNvSpPr txBox="1"/>
          <p:nvPr/>
        </p:nvSpPr>
        <p:spPr>
          <a:xfrm>
            <a:off x="2431178" y="5522233"/>
            <a:ext cx="1707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代碼貢獻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519CE6A-E8BA-4375-A218-0FE39F9C08B4}"/>
              </a:ext>
            </a:extLst>
          </p:cNvPr>
          <p:cNvSpPr txBox="1"/>
          <p:nvPr/>
        </p:nvSpPr>
        <p:spPr>
          <a:xfrm>
            <a:off x="2431178" y="4625140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 （小遊戲共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款）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5A6F240-8062-4690-9FCD-00826CD7C4B5}"/>
              </a:ext>
            </a:extLst>
          </p:cNvPr>
          <p:cNvGrpSpPr/>
          <p:nvPr/>
        </p:nvGrpSpPr>
        <p:grpSpPr>
          <a:xfrm>
            <a:off x="330833" y="1395619"/>
            <a:ext cx="4457018" cy="4912818"/>
            <a:chOff x="9715994" y="1555218"/>
            <a:chExt cx="1018101" cy="1034862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E74983B8-150C-477D-B62F-B1AC8036A2BE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3B08B87-6C37-4DD2-9680-C8734D3EAD99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BFD85DDB-7227-48E6-AF10-9C9F537D6289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3BB58235-9FD5-45A6-B9B9-0936BA945E73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643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5" grpId="0"/>
      <p:bldP spid="4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E6FADBD-D5BE-4F65-A70E-0479D83D1FE4}"/>
              </a:ext>
            </a:extLst>
          </p:cNvPr>
          <p:cNvSpPr/>
          <p:nvPr/>
        </p:nvSpPr>
        <p:spPr>
          <a:xfrm>
            <a:off x="6305917" y="-11551"/>
            <a:ext cx="5886083" cy="68674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2A8C42B-F39D-4AAA-B0A4-8105CABAA5B9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4E726CD-4084-4482-8513-A85CEEF01809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C750825-CF9D-4696-809F-DC0D0D1CC93E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B6D5D22-F62C-4D0E-BB44-A0354A2F4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3422166"/>
            <a:ext cx="923292" cy="9232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3601C3-BD92-41CF-AF43-1F461F94DA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65083" y="5268749"/>
            <a:ext cx="923292" cy="9232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77A4D3-2C6D-4ECE-8BBE-0EE1C2C783C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1589251"/>
            <a:ext cx="923292" cy="92329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EE27C70-463B-45A8-9F35-A1C001D26E82}"/>
              </a:ext>
            </a:extLst>
          </p:cNvPr>
          <p:cNvGrpSpPr/>
          <p:nvPr/>
        </p:nvGrpSpPr>
        <p:grpSpPr>
          <a:xfrm>
            <a:off x="9715994" y="3373215"/>
            <a:ext cx="1018101" cy="1034862"/>
            <a:chOff x="9715994" y="1555218"/>
            <a:chExt cx="1018101" cy="103486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82A4398-EE5E-4927-B013-B69B0D10593B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9EA98A4-318E-43FB-B60B-1D690DE733BD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D160DD8-64FA-49E0-AAD7-7FEF7F0239ED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6F86ADA-FE65-41E0-8536-F35D707F2474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CE8C8FC-FE0F-4524-AC89-3C18D515B753}"/>
              </a:ext>
            </a:extLst>
          </p:cNvPr>
          <p:cNvSpPr txBox="1"/>
          <p:nvPr/>
        </p:nvSpPr>
        <p:spPr>
          <a:xfrm>
            <a:off x="511724" y="1946634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陳科宇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01257175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27FEF-0924-41D9-8C40-B8AF3CC5F8F4}"/>
              </a:ext>
            </a:extLst>
          </p:cNvPr>
          <p:cNvSpPr txBox="1"/>
          <p:nvPr/>
        </p:nvSpPr>
        <p:spPr>
          <a:xfrm>
            <a:off x="2431178" y="3699146"/>
            <a:ext cx="1712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概念貢獻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032301-6471-4825-B20B-3FEF1B6DC853}"/>
              </a:ext>
            </a:extLst>
          </p:cNvPr>
          <p:cNvSpPr txBox="1"/>
          <p:nvPr/>
        </p:nvSpPr>
        <p:spPr>
          <a:xfrm>
            <a:off x="552328" y="161270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APPLE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 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組員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16DFD1-B019-42B4-A2AD-3330CB025E30}"/>
              </a:ext>
            </a:extLst>
          </p:cNvPr>
          <p:cNvSpPr txBox="1"/>
          <p:nvPr/>
        </p:nvSpPr>
        <p:spPr>
          <a:xfrm>
            <a:off x="2431178" y="4625140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 （小遊戲共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款）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26C459-2547-480A-ADB5-1850FF651432}"/>
              </a:ext>
            </a:extLst>
          </p:cNvPr>
          <p:cNvSpPr txBox="1"/>
          <p:nvPr/>
        </p:nvSpPr>
        <p:spPr>
          <a:xfrm>
            <a:off x="2431178" y="5522233"/>
            <a:ext cx="1712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代碼貢獻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CA085A9-F328-40BC-B67D-34AF56AA826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5323660"/>
            <a:ext cx="766478" cy="76647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3F78AA5-5B0D-4D95-BD0C-0E1D9326710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4399915"/>
            <a:ext cx="792098" cy="79209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A61872C-9E26-45AC-9E5E-38598D777C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2044" y="3435787"/>
            <a:ext cx="832482" cy="832482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F047D3B3-E651-4D05-A3D7-76B43DDC263B}"/>
              </a:ext>
            </a:extLst>
          </p:cNvPr>
          <p:cNvGrpSpPr/>
          <p:nvPr/>
        </p:nvGrpSpPr>
        <p:grpSpPr>
          <a:xfrm>
            <a:off x="330833" y="1395619"/>
            <a:ext cx="4457018" cy="4912818"/>
            <a:chOff x="9715994" y="1555218"/>
            <a:chExt cx="1018101" cy="1034862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B771BD93-8258-4794-B66D-45A0644873B1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465178E0-0DCD-4B2F-8129-1F2E212AD0B4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85863A5-1812-409C-AB09-228CADA921ED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6AAD831-A311-4992-85BF-5BC3C23ECF8E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878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EB560BF-7D9D-4B5C-8913-2ECCE047FC0B}"/>
              </a:ext>
            </a:extLst>
          </p:cNvPr>
          <p:cNvSpPr/>
          <p:nvPr/>
        </p:nvSpPr>
        <p:spPr>
          <a:xfrm>
            <a:off x="6305917" y="-11551"/>
            <a:ext cx="5886083" cy="68674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2A8C42B-F39D-4AAA-B0A4-8105CABAA5B9}"/>
              </a:ext>
            </a:extLst>
          </p:cNvPr>
          <p:cNvGrpSpPr/>
          <p:nvPr/>
        </p:nvGrpSpPr>
        <p:grpSpPr>
          <a:xfrm>
            <a:off x="1036287" y="646308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4E726CD-4084-4482-8513-A85CEEF01809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C750825-CF9D-4696-809F-DC0D0D1CC93E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B6D5D22-F62C-4D0E-BB44-A0354A2F4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3422166"/>
            <a:ext cx="923292" cy="9232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3601C3-BD92-41CF-AF43-1F461F94DAB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65083" y="5268749"/>
            <a:ext cx="923292" cy="9232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77A4D3-2C6D-4ECE-8BBE-0EE1C2C783C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54094" y="1589251"/>
            <a:ext cx="923292" cy="92329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EE27C70-463B-45A8-9F35-A1C001D26E82}"/>
              </a:ext>
            </a:extLst>
          </p:cNvPr>
          <p:cNvGrpSpPr/>
          <p:nvPr/>
        </p:nvGrpSpPr>
        <p:grpSpPr>
          <a:xfrm>
            <a:off x="9715994" y="5212964"/>
            <a:ext cx="1018101" cy="1034862"/>
            <a:chOff x="9715994" y="1555218"/>
            <a:chExt cx="1018101" cy="103486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82A4398-EE5E-4927-B013-B69B0D10593B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9EA98A4-318E-43FB-B60B-1D690DE733BD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D160DD8-64FA-49E0-AAD7-7FEF7F0239ED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6F86ADA-FE65-41E0-8536-F35D707F2474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7437E21-3705-4C87-B75B-806DAC830D80}"/>
              </a:ext>
            </a:extLst>
          </p:cNvPr>
          <p:cNvSpPr txBox="1"/>
          <p:nvPr/>
        </p:nvSpPr>
        <p:spPr>
          <a:xfrm>
            <a:off x="511724" y="1946634"/>
            <a:ext cx="19143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美國人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01257171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605ED8-EFF5-46F2-BEED-1F3AB5411EB2}"/>
              </a:ext>
            </a:extLst>
          </p:cNvPr>
          <p:cNvSpPr txBox="1"/>
          <p:nvPr/>
        </p:nvSpPr>
        <p:spPr>
          <a:xfrm>
            <a:off x="2431178" y="3699146"/>
            <a:ext cx="1712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概念貢獻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A81F32-7A1F-4441-8309-8E2D9FFEA353}"/>
              </a:ext>
            </a:extLst>
          </p:cNvPr>
          <p:cNvSpPr txBox="1"/>
          <p:nvPr/>
        </p:nvSpPr>
        <p:spPr>
          <a:xfrm>
            <a:off x="2431178" y="5522233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代碼貢獻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10%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8C42C5-9308-4BA0-B9CA-2FC069B6FF52}"/>
              </a:ext>
            </a:extLst>
          </p:cNvPr>
          <p:cNvSpPr txBox="1"/>
          <p:nvPr/>
        </p:nvSpPr>
        <p:spPr>
          <a:xfrm>
            <a:off x="2431178" y="4625140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 （小遊戲共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款）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FFDE5C6-C931-491F-BF11-C260F1F2293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5323660"/>
            <a:ext cx="766478" cy="7664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5FF3754-DDE8-464F-8266-FABF8B52A7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36" y="4399915"/>
            <a:ext cx="792098" cy="79209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CBCBCAE-4E40-4A93-AAA2-6A87CB77BAD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2044" y="3435787"/>
            <a:ext cx="832482" cy="83248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72E9157-8F80-40FD-9798-91F47C38218F}"/>
              </a:ext>
            </a:extLst>
          </p:cNvPr>
          <p:cNvSpPr txBox="1"/>
          <p:nvPr/>
        </p:nvSpPr>
        <p:spPr>
          <a:xfrm>
            <a:off x="552328" y="161270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APPLE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 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組員</a:t>
            </a:r>
            <a:endParaRPr lang="zh-TW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C2D84-475E-4F9F-A9C8-6EA277708A1D}"/>
              </a:ext>
            </a:extLst>
          </p:cNvPr>
          <p:cNvGrpSpPr/>
          <p:nvPr/>
        </p:nvGrpSpPr>
        <p:grpSpPr>
          <a:xfrm>
            <a:off x="330833" y="1395619"/>
            <a:ext cx="4457018" cy="4912818"/>
            <a:chOff x="9715994" y="1555218"/>
            <a:chExt cx="1018101" cy="1034862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27C00795-52DE-49E3-B08D-D7165A82E0B3}"/>
                </a:ext>
              </a:extLst>
            </p:cNvPr>
            <p:cNvSpPr/>
            <p:nvPr/>
          </p:nvSpPr>
          <p:spPr>
            <a:xfrm flipV="1">
              <a:off x="9726484" y="1556010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3935557-1F7F-46B0-ADB7-9226D75EAA93}"/>
                </a:ext>
              </a:extLst>
            </p:cNvPr>
            <p:cNvSpPr/>
            <p:nvPr/>
          </p:nvSpPr>
          <p:spPr>
            <a:xfrm flipV="1">
              <a:off x="10505495" y="2544360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C67468F1-D363-4837-9FC6-5AD3E7DF916B}"/>
                </a:ext>
              </a:extLst>
            </p:cNvPr>
            <p:cNvSpPr/>
            <p:nvPr/>
          </p:nvSpPr>
          <p:spPr>
            <a:xfrm rot="5400000" flipV="1">
              <a:off x="10596935" y="2444672"/>
              <a:ext cx="228600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1021AD2-4295-43B0-9A62-24793C638F0E}"/>
                </a:ext>
              </a:extLst>
            </p:cNvPr>
            <p:cNvSpPr/>
            <p:nvPr/>
          </p:nvSpPr>
          <p:spPr>
            <a:xfrm rot="16200000" flipV="1">
              <a:off x="9624554" y="1646658"/>
              <a:ext cx="228600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337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BDFF57-BDB3-462B-A87B-E8D4A2CBE38B}"/>
              </a:ext>
            </a:extLst>
          </p:cNvPr>
          <p:cNvSpPr/>
          <p:nvPr/>
        </p:nvSpPr>
        <p:spPr>
          <a:xfrm>
            <a:off x="6305917" y="-11551"/>
            <a:ext cx="5886083" cy="68674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FC451E-231E-4475-AB8F-9DF730C552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09020" y="2815590"/>
            <a:ext cx="2456370" cy="24563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B13D59-24A7-4017-ABCE-5FDF676A827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98270" y="2815590"/>
            <a:ext cx="2456370" cy="24563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727E8-11AB-4662-9CF7-D4F23FF7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67815" y="1237716"/>
            <a:ext cx="2456370" cy="245637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DAEC757-8BC5-47B4-AD1B-085CE8C22ED2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A277A89-4B41-4B95-88F5-12BC1E79CC9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0DEDA0C-BA5F-4329-A99C-13353C820D16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9860FFF-249F-4483-A53D-C8A758BC92C1}"/>
              </a:ext>
            </a:extLst>
          </p:cNvPr>
          <p:cNvSpPr txBox="1"/>
          <p:nvPr/>
        </p:nvSpPr>
        <p:spPr>
          <a:xfrm>
            <a:off x="5664561" y="36890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林偉翔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BF25231-FE05-4CFA-B7D9-E1F2B0410D1E}"/>
              </a:ext>
            </a:extLst>
          </p:cNvPr>
          <p:cNvSpPr txBox="1"/>
          <p:nvPr/>
        </p:nvSpPr>
        <p:spPr>
          <a:xfrm>
            <a:off x="2887873" y="52719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陳科宇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8A3C3D-06F6-42CC-ACDA-D0E6FE3515B9}"/>
              </a:ext>
            </a:extLst>
          </p:cNvPr>
          <p:cNvSpPr txBox="1"/>
          <p:nvPr/>
        </p:nvSpPr>
        <p:spPr>
          <a:xfrm>
            <a:off x="8398363" y="52719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美國人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5532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07407E-6 L 0.48282 0.000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141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2FC451E-231E-4475-AB8F-9DF730C552D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09020" y="2815590"/>
            <a:ext cx="2456370" cy="24563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B13D59-24A7-4017-ABCE-5FDF676A827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98270" y="2815590"/>
            <a:ext cx="2456370" cy="24563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727E8-11AB-4662-9CF7-D4F23FF7569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67815" y="1237716"/>
            <a:ext cx="2456370" cy="245637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DAEC757-8BC5-47B4-AD1B-085CE8C22ED2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A277A89-4B41-4B95-88F5-12BC1E79CC9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0DEDA0C-BA5F-4329-A99C-13353C820D16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A2E0400-898F-4CD5-AD95-E8DB765F7870}"/>
              </a:ext>
            </a:extLst>
          </p:cNvPr>
          <p:cNvSpPr txBox="1"/>
          <p:nvPr/>
        </p:nvSpPr>
        <p:spPr>
          <a:xfrm>
            <a:off x="5784786" y="20094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61B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55</a:t>
            </a:r>
            <a:r>
              <a:rPr lang="en-US" altLang="zh-TW" sz="1400" dirty="0">
                <a:solidFill>
                  <a:srgbClr val="FFC61B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61B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E5DA9D-BA6E-4E04-9F21-50C9CAB7458B}"/>
              </a:ext>
            </a:extLst>
          </p:cNvPr>
          <p:cNvSpPr txBox="1"/>
          <p:nvPr/>
        </p:nvSpPr>
        <p:spPr>
          <a:xfrm>
            <a:off x="2943042" y="4415631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8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22.5</a:t>
            </a:r>
            <a:r>
              <a:rPr lang="en-US" altLang="zh-TW" sz="1400" dirty="0">
                <a:solidFill>
                  <a:srgbClr val="FFC8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81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01FF77-3703-49D9-BBE1-22540E3C3509}"/>
              </a:ext>
            </a:extLst>
          </p:cNvPr>
          <p:cNvSpPr txBox="1"/>
          <p:nvPr/>
        </p:nvSpPr>
        <p:spPr>
          <a:xfrm>
            <a:off x="8497749" y="4415631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7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22.5</a:t>
            </a:r>
            <a:r>
              <a:rPr lang="en-US" altLang="zh-TW" sz="1400" dirty="0">
                <a:solidFill>
                  <a:srgbClr val="FFC7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71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9860FFF-249F-4483-A53D-C8A758BC92C1}"/>
              </a:ext>
            </a:extLst>
          </p:cNvPr>
          <p:cNvSpPr txBox="1"/>
          <p:nvPr/>
        </p:nvSpPr>
        <p:spPr>
          <a:xfrm>
            <a:off x="5664561" y="36890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林偉翔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BF25231-FE05-4CFA-B7D9-E1F2B0410D1E}"/>
              </a:ext>
            </a:extLst>
          </p:cNvPr>
          <p:cNvSpPr txBox="1"/>
          <p:nvPr/>
        </p:nvSpPr>
        <p:spPr>
          <a:xfrm>
            <a:off x="2887873" y="52719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陳科宇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8A3C3D-06F6-42CC-ACDA-D0E6FE3515B9}"/>
              </a:ext>
            </a:extLst>
          </p:cNvPr>
          <p:cNvSpPr txBox="1"/>
          <p:nvPr/>
        </p:nvSpPr>
        <p:spPr>
          <a:xfrm>
            <a:off x="8398363" y="52719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美國人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B650B71C-EC7D-4E1A-9ED5-7D16A15B5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58374" y="1223218"/>
            <a:ext cx="2479626" cy="2479626"/>
          </a:xfrm>
          <a:prstGeom prst="rect">
            <a:avLst/>
          </a:prstGeom>
        </p:spPr>
      </p:pic>
      <p:pic>
        <p:nvPicPr>
          <p:cNvPr id="60" name="Graphic 59">
            <a:extLst>
              <a:ext uri="{FF2B5EF4-FFF2-40B4-BE49-F238E27FC236}">
                <a16:creationId xmlns:a16="http://schemas.microsoft.com/office/drawing/2014/main" id="{2FFEFE8B-2FCD-49B2-80AE-57C1834C9F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98270" y="2818548"/>
            <a:ext cx="2479626" cy="2479626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C552F399-137F-42D0-97CB-D60030927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97131" y="2815590"/>
            <a:ext cx="2479626" cy="24796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33F6C89-F7CE-4995-9830-DFD01887CC96}"/>
              </a:ext>
            </a:extLst>
          </p:cNvPr>
          <p:cNvSpPr txBox="1"/>
          <p:nvPr/>
        </p:nvSpPr>
        <p:spPr>
          <a:xfrm>
            <a:off x="5806426" y="189122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61B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55</a:t>
            </a:r>
            <a:r>
              <a:rPr lang="en-US" altLang="zh-TW" sz="1400" dirty="0">
                <a:solidFill>
                  <a:srgbClr val="FFC61B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61B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544893-F6F5-4331-AA8E-CCD9A9241C82}"/>
              </a:ext>
            </a:extLst>
          </p:cNvPr>
          <p:cNvSpPr txBox="1"/>
          <p:nvPr/>
        </p:nvSpPr>
        <p:spPr>
          <a:xfrm>
            <a:off x="2948725" y="4544924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8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22.5</a:t>
            </a:r>
            <a:r>
              <a:rPr lang="en-US" altLang="zh-TW" sz="1400" dirty="0">
                <a:solidFill>
                  <a:srgbClr val="FFC8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81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64324B-2B0D-4D9B-8672-255BE7A0551A}"/>
              </a:ext>
            </a:extLst>
          </p:cNvPr>
          <p:cNvSpPr txBox="1"/>
          <p:nvPr/>
        </p:nvSpPr>
        <p:spPr>
          <a:xfrm>
            <a:off x="8465498" y="455655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7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22.5</a:t>
            </a:r>
            <a:r>
              <a:rPr lang="en-US" altLang="zh-TW" sz="1400" dirty="0">
                <a:solidFill>
                  <a:srgbClr val="FFC71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%</a:t>
            </a:r>
            <a:endParaRPr lang="zh-TW" altLang="en-US" dirty="0">
              <a:solidFill>
                <a:srgbClr val="FFC71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D624B8E-F011-4833-82F1-C1B4F23646E5}"/>
              </a:ext>
            </a:extLst>
          </p:cNvPr>
          <p:cNvSpPr/>
          <p:nvPr/>
        </p:nvSpPr>
        <p:spPr>
          <a:xfrm>
            <a:off x="7904805" y="4751407"/>
            <a:ext cx="1864277" cy="544696"/>
          </a:xfrm>
          <a:custGeom>
            <a:avLst/>
            <a:gdLst>
              <a:gd name="connsiteX0" fmla="*/ 1088581 w 2177162"/>
              <a:gd name="connsiteY0" fmla="*/ 0 h 552311"/>
              <a:gd name="connsiteX1" fmla="*/ 2174220 w 2177162"/>
              <a:gd name="connsiteY1" fmla="*/ 521307 h 552311"/>
              <a:gd name="connsiteX2" fmla="*/ 2177162 w 2177162"/>
              <a:gd name="connsiteY2" fmla="*/ 552311 h 552311"/>
              <a:gd name="connsiteX3" fmla="*/ 0 w 2177162"/>
              <a:gd name="connsiteY3" fmla="*/ 552311 h 552311"/>
              <a:gd name="connsiteX4" fmla="*/ 2942 w 2177162"/>
              <a:gd name="connsiteY4" fmla="*/ 521307 h 552311"/>
              <a:gd name="connsiteX5" fmla="*/ 1088581 w 2177162"/>
              <a:gd name="connsiteY5" fmla="*/ 0 h 552311"/>
              <a:gd name="connsiteX0" fmla="*/ 1133048 w 2221629"/>
              <a:gd name="connsiteY0" fmla="*/ 4455 h 556766"/>
              <a:gd name="connsiteX1" fmla="*/ 2218687 w 2221629"/>
              <a:gd name="connsiteY1" fmla="*/ 525762 h 556766"/>
              <a:gd name="connsiteX2" fmla="*/ 2221629 w 2221629"/>
              <a:gd name="connsiteY2" fmla="*/ 556766 h 556766"/>
              <a:gd name="connsiteX3" fmla="*/ 44467 w 2221629"/>
              <a:gd name="connsiteY3" fmla="*/ 556766 h 556766"/>
              <a:gd name="connsiteX4" fmla="*/ 15 w 2221629"/>
              <a:gd name="connsiteY4" fmla="*/ 363455 h 556766"/>
              <a:gd name="connsiteX5" fmla="*/ 1133048 w 2221629"/>
              <a:gd name="connsiteY5" fmla="*/ 4455 h 556766"/>
              <a:gd name="connsiteX0" fmla="*/ 1133033 w 2221614"/>
              <a:gd name="connsiteY0" fmla="*/ 4455 h 556766"/>
              <a:gd name="connsiteX1" fmla="*/ 2218672 w 2221614"/>
              <a:gd name="connsiteY1" fmla="*/ 525762 h 556766"/>
              <a:gd name="connsiteX2" fmla="*/ 2221614 w 2221614"/>
              <a:gd name="connsiteY2" fmla="*/ 556766 h 556766"/>
              <a:gd name="connsiteX3" fmla="*/ 44452 w 2221614"/>
              <a:gd name="connsiteY3" fmla="*/ 556766 h 556766"/>
              <a:gd name="connsiteX4" fmla="*/ 0 w 2221614"/>
              <a:gd name="connsiteY4" fmla="*/ 363455 h 556766"/>
              <a:gd name="connsiteX5" fmla="*/ 1133033 w 2221614"/>
              <a:gd name="connsiteY5" fmla="*/ 4455 h 556766"/>
              <a:gd name="connsiteX0" fmla="*/ 1133033 w 2221614"/>
              <a:gd name="connsiteY0" fmla="*/ 4455 h 556766"/>
              <a:gd name="connsiteX1" fmla="*/ 2218672 w 2221614"/>
              <a:gd name="connsiteY1" fmla="*/ 525762 h 556766"/>
              <a:gd name="connsiteX2" fmla="*/ 2221614 w 2221614"/>
              <a:gd name="connsiteY2" fmla="*/ 556766 h 556766"/>
              <a:gd name="connsiteX3" fmla="*/ 44452 w 2221614"/>
              <a:gd name="connsiteY3" fmla="*/ 556766 h 556766"/>
              <a:gd name="connsiteX4" fmla="*/ 0 w 2221614"/>
              <a:gd name="connsiteY4" fmla="*/ 363455 h 556766"/>
              <a:gd name="connsiteX5" fmla="*/ 1133033 w 2221614"/>
              <a:gd name="connsiteY5" fmla="*/ 4455 h 556766"/>
              <a:gd name="connsiteX0" fmla="*/ 1144860 w 2233441"/>
              <a:gd name="connsiteY0" fmla="*/ 4455 h 556766"/>
              <a:gd name="connsiteX1" fmla="*/ 2230499 w 2233441"/>
              <a:gd name="connsiteY1" fmla="*/ 525762 h 556766"/>
              <a:gd name="connsiteX2" fmla="*/ 2233441 w 2233441"/>
              <a:gd name="connsiteY2" fmla="*/ 556766 h 556766"/>
              <a:gd name="connsiteX3" fmla="*/ 0 w 2233441"/>
              <a:gd name="connsiteY3" fmla="*/ 459866 h 556766"/>
              <a:gd name="connsiteX4" fmla="*/ 11827 w 2233441"/>
              <a:gd name="connsiteY4" fmla="*/ 363455 h 556766"/>
              <a:gd name="connsiteX5" fmla="*/ 1144860 w 2233441"/>
              <a:gd name="connsiteY5" fmla="*/ 4455 h 556766"/>
              <a:gd name="connsiteX0" fmla="*/ 1144860 w 2233441"/>
              <a:gd name="connsiteY0" fmla="*/ 4455 h 556766"/>
              <a:gd name="connsiteX1" fmla="*/ 2230499 w 2233441"/>
              <a:gd name="connsiteY1" fmla="*/ 525762 h 556766"/>
              <a:gd name="connsiteX2" fmla="*/ 2233441 w 2233441"/>
              <a:gd name="connsiteY2" fmla="*/ 556766 h 556766"/>
              <a:gd name="connsiteX3" fmla="*/ 0 w 2233441"/>
              <a:gd name="connsiteY3" fmla="*/ 459866 h 556766"/>
              <a:gd name="connsiteX4" fmla="*/ 11827 w 2233441"/>
              <a:gd name="connsiteY4" fmla="*/ 363455 h 556766"/>
              <a:gd name="connsiteX5" fmla="*/ 1144860 w 2233441"/>
              <a:gd name="connsiteY5" fmla="*/ 4455 h 556766"/>
              <a:gd name="connsiteX0" fmla="*/ 1144860 w 2233441"/>
              <a:gd name="connsiteY0" fmla="*/ 4455 h 561250"/>
              <a:gd name="connsiteX1" fmla="*/ 2230499 w 2233441"/>
              <a:gd name="connsiteY1" fmla="*/ 525762 h 561250"/>
              <a:gd name="connsiteX2" fmla="*/ 2233441 w 2233441"/>
              <a:gd name="connsiteY2" fmla="*/ 556766 h 561250"/>
              <a:gd name="connsiteX3" fmla="*/ 313986 w 2233441"/>
              <a:gd name="connsiteY3" fmla="*/ 555040 h 561250"/>
              <a:gd name="connsiteX4" fmla="*/ 0 w 2233441"/>
              <a:gd name="connsiteY4" fmla="*/ 459866 h 561250"/>
              <a:gd name="connsiteX5" fmla="*/ 11827 w 2233441"/>
              <a:gd name="connsiteY5" fmla="*/ 363455 h 561250"/>
              <a:gd name="connsiteX6" fmla="*/ 1144860 w 2233441"/>
              <a:gd name="connsiteY6" fmla="*/ 4455 h 561250"/>
              <a:gd name="connsiteX0" fmla="*/ 1144860 w 2233441"/>
              <a:gd name="connsiteY0" fmla="*/ 4455 h 561250"/>
              <a:gd name="connsiteX1" fmla="*/ 2230499 w 2233441"/>
              <a:gd name="connsiteY1" fmla="*/ 525762 h 561250"/>
              <a:gd name="connsiteX2" fmla="*/ 2233441 w 2233441"/>
              <a:gd name="connsiteY2" fmla="*/ 556766 h 561250"/>
              <a:gd name="connsiteX3" fmla="*/ 313986 w 2233441"/>
              <a:gd name="connsiteY3" fmla="*/ 555040 h 561250"/>
              <a:gd name="connsiteX4" fmla="*/ 88864 w 2233441"/>
              <a:gd name="connsiteY4" fmla="*/ 550194 h 561250"/>
              <a:gd name="connsiteX5" fmla="*/ 0 w 2233441"/>
              <a:gd name="connsiteY5" fmla="*/ 459866 h 561250"/>
              <a:gd name="connsiteX6" fmla="*/ 11827 w 2233441"/>
              <a:gd name="connsiteY6" fmla="*/ 363455 h 561250"/>
              <a:gd name="connsiteX7" fmla="*/ 1144860 w 2233441"/>
              <a:gd name="connsiteY7" fmla="*/ 4455 h 561250"/>
              <a:gd name="connsiteX0" fmla="*/ 1144860 w 2313439"/>
              <a:gd name="connsiteY0" fmla="*/ 303 h 557098"/>
              <a:gd name="connsiteX1" fmla="*/ 2313439 w 2313439"/>
              <a:gd name="connsiteY1" fmla="*/ 393217 h 557098"/>
              <a:gd name="connsiteX2" fmla="*/ 2233441 w 2313439"/>
              <a:gd name="connsiteY2" fmla="*/ 552614 h 557098"/>
              <a:gd name="connsiteX3" fmla="*/ 313986 w 2313439"/>
              <a:gd name="connsiteY3" fmla="*/ 550888 h 557098"/>
              <a:gd name="connsiteX4" fmla="*/ 88864 w 2313439"/>
              <a:gd name="connsiteY4" fmla="*/ 546042 h 557098"/>
              <a:gd name="connsiteX5" fmla="*/ 0 w 2313439"/>
              <a:gd name="connsiteY5" fmla="*/ 455714 h 557098"/>
              <a:gd name="connsiteX6" fmla="*/ 11827 w 2313439"/>
              <a:gd name="connsiteY6" fmla="*/ 359303 h 557098"/>
              <a:gd name="connsiteX7" fmla="*/ 1144860 w 2313439"/>
              <a:gd name="connsiteY7" fmla="*/ 303 h 557098"/>
              <a:gd name="connsiteX0" fmla="*/ 1144860 w 2314299"/>
              <a:gd name="connsiteY0" fmla="*/ 303 h 557098"/>
              <a:gd name="connsiteX1" fmla="*/ 2313439 w 2314299"/>
              <a:gd name="connsiteY1" fmla="*/ 393217 h 557098"/>
              <a:gd name="connsiteX2" fmla="*/ 2233441 w 2314299"/>
              <a:gd name="connsiteY2" fmla="*/ 552614 h 557098"/>
              <a:gd name="connsiteX3" fmla="*/ 313986 w 2314299"/>
              <a:gd name="connsiteY3" fmla="*/ 550888 h 557098"/>
              <a:gd name="connsiteX4" fmla="*/ 88864 w 2314299"/>
              <a:gd name="connsiteY4" fmla="*/ 546042 h 557098"/>
              <a:gd name="connsiteX5" fmla="*/ 0 w 2314299"/>
              <a:gd name="connsiteY5" fmla="*/ 455714 h 557098"/>
              <a:gd name="connsiteX6" fmla="*/ 11827 w 2314299"/>
              <a:gd name="connsiteY6" fmla="*/ 359303 h 557098"/>
              <a:gd name="connsiteX7" fmla="*/ 1144860 w 2314299"/>
              <a:gd name="connsiteY7" fmla="*/ 303 h 557098"/>
              <a:gd name="connsiteX0" fmla="*/ 1144860 w 2299719"/>
              <a:gd name="connsiteY0" fmla="*/ 915 h 557710"/>
              <a:gd name="connsiteX1" fmla="*/ 2298628 w 2299719"/>
              <a:gd name="connsiteY1" fmla="*/ 316310 h 557710"/>
              <a:gd name="connsiteX2" fmla="*/ 2233441 w 2299719"/>
              <a:gd name="connsiteY2" fmla="*/ 553226 h 557710"/>
              <a:gd name="connsiteX3" fmla="*/ 313986 w 2299719"/>
              <a:gd name="connsiteY3" fmla="*/ 551500 h 557710"/>
              <a:gd name="connsiteX4" fmla="*/ 88864 w 2299719"/>
              <a:gd name="connsiteY4" fmla="*/ 546654 h 557710"/>
              <a:gd name="connsiteX5" fmla="*/ 0 w 2299719"/>
              <a:gd name="connsiteY5" fmla="*/ 456326 h 557710"/>
              <a:gd name="connsiteX6" fmla="*/ 11827 w 2299719"/>
              <a:gd name="connsiteY6" fmla="*/ 359915 h 557710"/>
              <a:gd name="connsiteX7" fmla="*/ 1144860 w 2299719"/>
              <a:gd name="connsiteY7" fmla="*/ 915 h 557710"/>
              <a:gd name="connsiteX0" fmla="*/ 1144860 w 2319044"/>
              <a:gd name="connsiteY0" fmla="*/ 915 h 554127"/>
              <a:gd name="connsiteX1" fmla="*/ 2298628 w 2319044"/>
              <a:gd name="connsiteY1" fmla="*/ 316310 h 554127"/>
              <a:gd name="connsiteX2" fmla="*/ 2307494 w 2319044"/>
              <a:gd name="connsiteY2" fmla="*/ 458749 h 554127"/>
              <a:gd name="connsiteX3" fmla="*/ 313986 w 2319044"/>
              <a:gd name="connsiteY3" fmla="*/ 551500 h 554127"/>
              <a:gd name="connsiteX4" fmla="*/ 88864 w 2319044"/>
              <a:gd name="connsiteY4" fmla="*/ 546654 h 554127"/>
              <a:gd name="connsiteX5" fmla="*/ 0 w 2319044"/>
              <a:gd name="connsiteY5" fmla="*/ 456326 h 554127"/>
              <a:gd name="connsiteX6" fmla="*/ 11827 w 2319044"/>
              <a:gd name="connsiteY6" fmla="*/ 359915 h 554127"/>
              <a:gd name="connsiteX7" fmla="*/ 1144860 w 2319044"/>
              <a:gd name="connsiteY7" fmla="*/ 915 h 554127"/>
              <a:gd name="connsiteX0" fmla="*/ 1144860 w 2319044"/>
              <a:gd name="connsiteY0" fmla="*/ 915 h 554127"/>
              <a:gd name="connsiteX1" fmla="*/ 2298628 w 2319044"/>
              <a:gd name="connsiteY1" fmla="*/ 316310 h 554127"/>
              <a:gd name="connsiteX2" fmla="*/ 2307494 w 2319044"/>
              <a:gd name="connsiteY2" fmla="*/ 468438 h 554127"/>
              <a:gd name="connsiteX3" fmla="*/ 313986 w 2319044"/>
              <a:gd name="connsiteY3" fmla="*/ 551500 h 554127"/>
              <a:gd name="connsiteX4" fmla="*/ 88864 w 2319044"/>
              <a:gd name="connsiteY4" fmla="*/ 546654 h 554127"/>
              <a:gd name="connsiteX5" fmla="*/ 0 w 2319044"/>
              <a:gd name="connsiteY5" fmla="*/ 456326 h 554127"/>
              <a:gd name="connsiteX6" fmla="*/ 11827 w 2319044"/>
              <a:gd name="connsiteY6" fmla="*/ 359915 h 554127"/>
              <a:gd name="connsiteX7" fmla="*/ 1144860 w 2319044"/>
              <a:gd name="connsiteY7" fmla="*/ 915 h 554127"/>
              <a:gd name="connsiteX0" fmla="*/ 1144860 w 2319044"/>
              <a:gd name="connsiteY0" fmla="*/ 915 h 559548"/>
              <a:gd name="connsiteX1" fmla="*/ 2298628 w 2319044"/>
              <a:gd name="connsiteY1" fmla="*/ 316310 h 559548"/>
              <a:gd name="connsiteX2" fmla="*/ 2307494 w 2319044"/>
              <a:gd name="connsiteY2" fmla="*/ 468438 h 559548"/>
              <a:gd name="connsiteX3" fmla="*/ 313986 w 2319044"/>
              <a:gd name="connsiteY3" fmla="*/ 551500 h 559548"/>
              <a:gd name="connsiteX4" fmla="*/ 88864 w 2319044"/>
              <a:gd name="connsiteY4" fmla="*/ 546654 h 559548"/>
              <a:gd name="connsiteX5" fmla="*/ 0 w 2319044"/>
              <a:gd name="connsiteY5" fmla="*/ 456326 h 559548"/>
              <a:gd name="connsiteX6" fmla="*/ 11827 w 2319044"/>
              <a:gd name="connsiteY6" fmla="*/ 359915 h 559548"/>
              <a:gd name="connsiteX7" fmla="*/ 1144860 w 2319044"/>
              <a:gd name="connsiteY7" fmla="*/ 915 h 559548"/>
              <a:gd name="connsiteX0" fmla="*/ 1144860 w 2319044"/>
              <a:gd name="connsiteY0" fmla="*/ 915 h 555229"/>
              <a:gd name="connsiteX1" fmla="*/ 2298628 w 2319044"/>
              <a:gd name="connsiteY1" fmla="*/ 316310 h 555229"/>
              <a:gd name="connsiteX2" fmla="*/ 2307494 w 2319044"/>
              <a:gd name="connsiteY2" fmla="*/ 468438 h 555229"/>
              <a:gd name="connsiteX3" fmla="*/ 2029057 w 2319044"/>
              <a:gd name="connsiteY3" fmla="*/ 549076 h 555229"/>
              <a:gd name="connsiteX4" fmla="*/ 313986 w 2319044"/>
              <a:gd name="connsiteY4" fmla="*/ 551500 h 555229"/>
              <a:gd name="connsiteX5" fmla="*/ 88864 w 2319044"/>
              <a:gd name="connsiteY5" fmla="*/ 546654 h 555229"/>
              <a:gd name="connsiteX6" fmla="*/ 0 w 2319044"/>
              <a:gd name="connsiteY6" fmla="*/ 456326 h 555229"/>
              <a:gd name="connsiteX7" fmla="*/ 11827 w 2319044"/>
              <a:gd name="connsiteY7" fmla="*/ 359915 h 555229"/>
              <a:gd name="connsiteX8" fmla="*/ 1144860 w 2319044"/>
              <a:gd name="connsiteY8" fmla="*/ 915 h 555229"/>
              <a:gd name="connsiteX0" fmla="*/ 1144860 w 2319044"/>
              <a:gd name="connsiteY0" fmla="*/ 915 h 554127"/>
              <a:gd name="connsiteX1" fmla="*/ 2298628 w 2319044"/>
              <a:gd name="connsiteY1" fmla="*/ 316310 h 554127"/>
              <a:gd name="connsiteX2" fmla="*/ 2307494 w 2319044"/>
              <a:gd name="connsiteY2" fmla="*/ 468438 h 554127"/>
              <a:gd name="connsiteX3" fmla="*/ 2227519 w 2319044"/>
              <a:gd name="connsiteY3" fmla="*/ 546653 h 554127"/>
              <a:gd name="connsiteX4" fmla="*/ 2029057 w 2319044"/>
              <a:gd name="connsiteY4" fmla="*/ 549076 h 554127"/>
              <a:gd name="connsiteX5" fmla="*/ 313986 w 2319044"/>
              <a:gd name="connsiteY5" fmla="*/ 551500 h 554127"/>
              <a:gd name="connsiteX6" fmla="*/ 88864 w 2319044"/>
              <a:gd name="connsiteY6" fmla="*/ 546654 h 554127"/>
              <a:gd name="connsiteX7" fmla="*/ 0 w 2319044"/>
              <a:gd name="connsiteY7" fmla="*/ 456326 h 554127"/>
              <a:gd name="connsiteX8" fmla="*/ 11827 w 2319044"/>
              <a:gd name="connsiteY8" fmla="*/ 359915 h 554127"/>
              <a:gd name="connsiteX9" fmla="*/ 1144860 w 2319044"/>
              <a:gd name="connsiteY9" fmla="*/ 915 h 554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9044" h="554127">
                <a:moveTo>
                  <a:pt x="1144860" y="915"/>
                </a:moveTo>
                <a:cubicBezTo>
                  <a:pt x="1525993" y="-6352"/>
                  <a:pt x="2242744" y="23499"/>
                  <a:pt x="2298628" y="316310"/>
                </a:cubicBezTo>
                <a:cubicBezTo>
                  <a:pt x="2307507" y="388822"/>
                  <a:pt x="2334160" y="415306"/>
                  <a:pt x="2307494" y="468438"/>
                </a:cubicBezTo>
                <a:cubicBezTo>
                  <a:pt x="2296630" y="503598"/>
                  <a:pt x="2273925" y="533213"/>
                  <a:pt x="2227519" y="546653"/>
                </a:cubicBezTo>
                <a:cubicBezTo>
                  <a:pt x="2181113" y="560093"/>
                  <a:pt x="2348967" y="545038"/>
                  <a:pt x="2029057" y="549076"/>
                </a:cubicBezTo>
                <a:cubicBezTo>
                  <a:pt x="1709147" y="553114"/>
                  <a:pt x="631921" y="548674"/>
                  <a:pt x="313986" y="551500"/>
                </a:cubicBezTo>
                <a:cubicBezTo>
                  <a:pt x="-38013" y="547579"/>
                  <a:pt x="141195" y="562516"/>
                  <a:pt x="88864" y="546654"/>
                </a:cubicBezTo>
                <a:cubicBezTo>
                  <a:pt x="36533" y="530792"/>
                  <a:pt x="18270" y="484623"/>
                  <a:pt x="0" y="456326"/>
                </a:cubicBezTo>
                <a:cubicBezTo>
                  <a:pt x="981" y="445991"/>
                  <a:pt x="37504" y="280618"/>
                  <a:pt x="11827" y="359915"/>
                </a:cubicBezTo>
                <a:cubicBezTo>
                  <a:pt x="67711" y="67104"/>
                  <a:pt x="763727" y="8182"/>
                  <a:pt x="1144860" y="915"/>
                </a:cubicBezTo>
                <a:close/>
              </a:path>
            </a:pathLst>
          </a:custGeom>
          <a:solidFill>
            <a:srgbClr val="387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7C0FDB5-C015-4255-8720-BC2DF2EC1874}"/>
              </a:ext>
            </a:extLst>
          </p:cNvPr>
          <p:cNvGrpSpPr/>
          <p:nvPr/>
        </p:nvGrpSpPr>
        <p:grpSpPr>
          <a:xfrm>
            <a:off x="381014" y="2671591"/>
            <a:ext cx="1910496" cy="3350312"/>
            <a:chOff x="2392333" y="2797843"/>
            <a:chExt cx="1910496" cy="335031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AFA89D3-DC13-4AB1-B2EF-DE7CECE82AC3}"/>
                </a:ext>
              </a:extLst>
            </p:cNvPr>
            <p:cNvSpPr/>
            <p:nvPr/>
          </p:nvSpPr>
          <p:spPr>
            <a:xfrm>
              <a:off x="2700126" y="2797843"/>
              <a:ext cx="1274974" cy="127497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Chord 16">
              <a:extLst>
                <a:ext uri="{FF2B5EF4-FFF2-40B4-BE49-F238E27FC236}">
                  <a16:creationId xmlns:a16="http://schemas.microsoft.com/office/drawing/2014/main" id="{4CEC256C-E348-49B4-9505-0E0E45E0B89D}"/>
                </a:ext>
              </a:extLst>
            </p:cNvPr>
            <p:cNvSpPr/>
            <p:nvPr/>
          </p:nvSpPr>
          <p:spPr>
            <a:xfrm rot="6744676">
              <a:off x="2392333" y="4237659"/>
              <a:ext cx="1910496" cy="1910496"/>
            </a:xfrm>
            <a:prstGeom prst="chor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AE47D4F0-069E-4A18-88BA-808FD5E748D2}"/>
              </a:ext>
            </a:extLst>
          </p:cNvPr>
          <p:cNvSpPr/>
          <p:nvPr/>
        </p:nvSpPr>
        <p:spPr>
          <a:xfrm>
            <a:off x="4917953" y="5117811"/>
            <a:ext cx="2233613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8661929C-C936-4F81-ACD3-ED53B7E87A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28816" y="3816277"/>
            <a:ext cx="2479626" cy="247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292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57880BD-7B04-4933-BF98-1847185F14A9}"/>
              </a:ext>
            </a:extLst>
          </p:cNvPr>
          <p:cNvSpPr/>
          <p:nvPr/>
        </p:nvSpPr>
        <p:spPr>
          <a:xfrm>
            <a:off x="4474873" y="50138"/>
            <a:ext cx="3242254" cy="514023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outline">
            <a:extLst>
              <a:ext uri="{FF2B5EF4-FFF2-40B4-BE49-F238E27FC236}">
                <a16:creationId xmlns:a16="http://schemas.microsoft.com/office/drawing/2014/main" id="{0725EFF7-46D2-4A62-933E-227D3CA19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03322" y="5814544"/>
            <a:ext cx="2479626" cy="2479626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ECF83B0-7E18-49D0-8023-8F45F99D656E}"/>
              </a:ext>
            </a:extLst>
          </p:cNvPr>
          <p:cNvSpPr/>
          <p:nvPr/>
        </p:nvSpPr>
        <p:spPr>
          <a:xfrm>
            <a:off x="9044589" y="1982768"/>
            <a:ext cx="2724002" cy="22874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3" name="ppl">
            <a:extLst>
              <a:ext uri="{FF2B5EF4-FFF2-40B4-BE49-F238E27FC236}">
                <a16:creationId xmlns:a16="http://schemas.microsoft.com/office/drawing/2014/main" id="{527C74D9-749F-4FCA-A89D-ABDDB42DD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48836" y="1260719"/>
            <a:ext cx="2479626" cy="2479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2BB648-BC40-440F-A953-B44C0F78A004}"/>
              </a:ext>
            </a:extLst>
          </p:cNvPr>
          <p:cNvSpPr/>
          <p:nvPr/>
        </p:nvSpPr>
        <p:spPr>
          <a:xfrm>
            <a:off x="492570" y="-969192"/>
            <a:ext cx="8890378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專案工作分配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DAEC757-8BC5-47B4-AD1B-085CE8C22ED2}"/>
              </a:ext>
            </a:extLst>
          </p:cNvPr>
          <p:cNvGrpSpPr/>
          <p:nvPr/>
        </p:nvGrpSpPr>
        <p:grpSpPr>
          <a:xfrm>
            <a:off x="1036287" y="652719"/>
            <a:ext cx="2290168" cy="226847"/>
            <a:chOff x="862608" y="680150"/>
            <a:chExt cx="2290168" cy="22684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A277A89-4B41-4B95-88F5-12BC1E79CC9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0DEDA0C-BA5F-4329-A99C-13353C820D16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7C0FDB5-C015-4255-8720-BC2DF2EC1874}"/>
              </a:ext>
            </a:extLst>
          </p:cNvPr>
          <p:cNvGrpSpPr/>
          <p:nvPr/>
        </p:nvGrpSpPr>
        <p:grpSpPr>
          <a:xfrm>
            <a:off x="1277531" y="1345281"/>
            <a:ext cx="1910496" cy="3350312"/>
            <a:chOff x="2392333" y="2797843"/>
            <a:chExt cx="1910496" cy="335031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AFA89D3-DC13-4AB1-B2EF-DE7CECE82AC3}"/>
                </a:ext>
              </a:extLst>
            </p:cNvPr>
            <p:cNvSpPr/>
            <p:nvPr/>
          </p:nvSpPr>
          <p:spPr>
            <a:xfrm>
              <a:off x="2700126" y="2797843"/>
              <a:ext cx="1274974" cy="127497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Chord 16">
              <a:extLst>
                <a:ext uri="{FF2B5EF4-FFF2-40B4-BE49-F238E27FC236}">
                  <a16:creationId xmlns:a16="http://schemas.microsoft.com/office/drawing/2014/main" id="{4CEC256C-E348-49B4-9505-0E0E45E0B89D}"/>
                </a:ext>
              </a:extLst>
            </p:cNvPr>
            <p:cNvSpPr/>
            <p:nvPr/>
          </p:nvSpPr>
          <p:spPr>
            <a:xfrm rot="6744676">
              <a:off x="2392333" y="4237659"/>
              <a:ext cx="1910496" cy="1910496"/>
            </a:xfrm>
            <a:prstGeom prst="chor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3261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hidden="1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B7DA40-700E-4F8F-863F-D2AD4F3A7D86}"/>
              </a:ext>
            </a:extLst>
          </p:cNvPr>
          <p:cNvSpPr/>
          <p:nvPr/>
        </p:nvSpPr>
        <p:spPr>
          <a:xfrm>
            <a:off x="-516467" y="1164166"/>
            <a:ext cx="4552950" cy="3648075"/>
          </a:xfrm>
          <a:custGeom>
            <a:avLst/>
            <a:gdLst>
              <a:gd name="connsiteX0" fmla="*/ 2252663 w 4552950"/>
              <a:gd name="connsiteY0" fmla="*/ 771525 h 3648075"/>
              <a:gd name="connsiteX1" fmla="*/ 914400 w 4552950"/>
              <a:gd name="connsiteY1" fmla="*/ 1690688 h 3648075"/>
              <a:gd name="connsiteX2" fmla="*/ 2252663 w 4552950"/>
              <a:gd name="connsiteY2" fmla="*/ 2609851 h 3648075"/>
              <a:gd name="connsiteX3" fmla="*/ 3590926 w 4552950"/>
              <a:gd name="connsiteY3" fmla="*/ 1690688 h 3648075"/>
              <a:gd name="connsiteX4" fmla="*/ 2252663 w 4552950"/>
              <a:gd name="connsiteY4" fmla="*/ 771525 h 3648075"/>
              <a:gd name="connsiteX5" fmla="*/ 0 w 4552950"/>
              <a:gd name="connsiteY5" fmla="*/ 0 h 3648075"/>
              <a:gd name="connsiteX6" fmla="*/ 4552950 w 4552950"/>
              <a:gd name="connsiteY6" fmla="*/ 0 h 3648075"/>
              <a:gd name="connsiteX7" fmla="*/ 4552950 w 4552950"/>
              <a:gd name="connsiteY7" fmla="*/ 3648075 h 3648075"/>
              <a:gd name="connsiteX8" fmla="*/ 0 w 4552950"/>
              <a:gd name="connsiteY8" fmla="*/ 3648075 h 3648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2950" h="3648075">
                <a:moveTo>
                  <a:pt x="2252663" y="771525"/>
                </a:moveTo>
                <a:cubicBezTo>
                  <a:pt x="1513561" y="771525"/>
                  <a:pt x="914400" y="1183048"/>
                  <a:pt x="914400" y="1690688"/>
                </a:cubicBezTo>
                <a:cubicBezTo>
                  <a:pt x="914400" y="2198328"/>
                  <a:pt x="1513561" y="2609851"/>
                  <a:pt x="2252663" y="2609851"/>
                </a:cubicBezTo>
                <a:cubicBezTo>
                  <a:pt x="2991765" y="2609851"/>
                  <a:pt x="3590926" y="2198328"/>
                  <a:pt x="3590926" y="1690688"/>
                </a:cubicBezTo>
                <a:cubicBezTo>
                  <a:pt x="3590926" y="1183048"/>
                  <a:pt x="2991765" y="771525"/>
                  <a:pt x="2252663" y="771525"/>
                </a:cubicBezTo>
                <a:close/>
                <a:moveTo>
                  <a:pt x="0" y="0"/>
                </a:moveTo>
                <a:lnTo>
                  <a:pt x="4552950" y="0"/>
                </a:lnTo>
                <a:lnTo>
                  <a:pt x="4552950" y="3648075"/>
                </a:lnTo>
                <a:lnTo>
                  <a:pt x="0" y="364807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17C8E2B-87B7-4DE4-85FF-415DD4E96AE7}"/>
              </a:ext>
            </a:extLst>
          </p:cNvPr>
          <p:cNvSpPr/>
          <p:nvPr/>
        </p:nvSpPr>
        <p:spPr>
          <a:xfrm>
            <a:off x="6663266" y="2302933"/>
            <a:ext cx="4114800" cy="3860800"/>
          </a:xfrm>
          <a:custGeom>
            <a:avLst/>
            <a:gdLst>
              <a:gd name="connsiteX0" fmla="*/ 0 w 2477230"/>
              <a:gd name="connsiteY0" fmla="*/ 0 h 2471978"/>
              <a:gd name="connsiteX1" fmla="*/ 2477230 w 2477230"/>
              <a:gd name="connsiteY1" fmla="*/ 0 h 2471978"/>
              <a:gd name="connsiteX2" fmla="*/ 2477230 w 2477230"/>
              <a:gd name="connsiteY2" fmla="*/ 2471978 h 2471978"/>
              <a:gd name="connsiteX3" fmla="*/ 0 w 2477230"/>
              <a:gd name="connsiteY3" fmla="*/ 2471978 h 2471978"/>
              <a:gd name="connsiteX4" fmla="*/ 0 w 2477230"/>
              <a:gd name="connsiteY4" fmla="*/ 0 h 2471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7230" h="2471978">
                <a:moveTo>
                  <a:pt x="0" y="0"/>
                </a:moveTo>
                <a:lnTo>
                  <a:pt x="2477230" y="0"/>
                </a:lnTo>
                <a:lnTo>
                  <a:pt x="2477230" y="2471978"/>
                </a:lnTo>
                <a:lnTo>
                  <a:pt x="0" y="2471978"/>
                </a:lnTo>
                <a:cubicBezTo>
                  <a:pt x="0" y="1647985"/>
                  <a:pt x="777240" y="1486933"/>
                  <a:pt x="0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7312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B642DB-9FC8-B741-174B-A72878035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hidden="1">
            <a:extLst>
              <a:ext uri="{FF2B5EF4-FFF2-40B4-BE49-F238E27FC236}">
                <a16:creationId xmlns:a16="http://schemas.microsoft.com/office/drawing/2014/main" id="{C32AEEFB-C781-EC99-F6FA-D9B50E4D2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B4B731-08BC-431E-583E-747CB7F30ECA}"/>
              </a:ext>
            </a:extLst>
          </p:cNvPr>
          <p:cNvSpPr/>
          <p:nvPr/>
        </p:nvSpPr>
        <p:spPr>
          <a:xfrm>
            <a:off x="-3201722" y="129230"/>
            <a:ext cx="4552950" cy="3648075"/>
          </a:xfrm>
          <a:custGeom>
            <a:avLst/>
            <a:gdLst>
              <a:gd name="connsiteX0" fmla="*/ 2252663 w 4552950"/>
              <a:gd name="connsiteY0" fmla="*/ 771525 h 3648075"/>
              <a:gd name="connsiteX1" fmla="*/ 914400 w 4552950"/>
              <a:gd name="connsiteY1" fmla="*/ 1690688 h 3648075"/>
              <a:gd name="connsiteX2" fmla="*/ 2252663 w 4552950"/>
              <a:gd name="connsiteY2" fmla="*/ 2609851 h 3648075"/>
              <a:gd name="connsiteX3" fmla="*/ 3590926 w 4552950"/>
              <a:gd name="connsiteY3" fmla="*/ 1690688 h 3648075"/>
              <a:gd name="connsiteX4" fmla="*/ 2252663 w 4552950"/>
              <a:gd name="connsiteY4" fmla="*/ 771525 h 3648075"/>
              <a:gd name="connsiteX5" fmla="*/ 0 w 4552950"/>
              <a:gd name="connsiteY5" fmla="*/ 0 h 3648075"/>
              <a:gd name="connsiteX6" fmla="*/ 4552950 w 4552950"/>
              <a:gd name="connsiteY6" fmla="*/ 0 h 3648075"/>
              <a:gd name="connsiteX7" fmla="*/ 4552950 w 4552950"/>
              <a:gd name="connsiteY7" fmla="*/ 3648075 h 3648075"/>
              <a:gd name="connsiteX8" fmla="*/ 0 w 4552950"/>
              <a:gd name="connsiteY8" fmla="*/ 3648075 h 3648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2950" h="3648075">
                <a:moveTo>
                  <a:pt x="2252663" y="771525"/>
                </a:moveTo>
                <a:cubicBezTo>
                  <a:pt x="1513561" y="771525"/>
                  <a:pt x="914400" y="1183048"/>
                  <a:pt x="914400" y="1690688"/>
                </a:cubicBezTo>
                <a:cubicBezTo>
                  <a:pt x="914400" y="2198328"/>
                  <a:pt x="1513561" y="2609851"/>
                  <a:pt x="2252663" y="2609851"/>
                </a:cubicBezTo>
                <a:cubicBezTo>
                  <a:pt x="2991765" y="2609851"/>
                  <a:pt x="3590926" y="2198328"/>
                  <a:pt x="3590926" y="1690688"/>
                </a:cubicBezTo>
                <a:cubicBezTo>
                  <a:pt x="3590926" y="1183048"/>
                  <a:pt x="2991765" y="771525"/>
                  <a:pt x="2252663" y="771525"/>
                </a:cubicBezTo>
                <a:close/>
                <a:moveTo>
                  <a:pt x="0" y="0"/>
                </a:moveTo>
                <a:lnTo>
                  <a:pt x="4552950" y="0"/>
                </a:lnTo>
                <a:lnTo>
                  <a:pt x="4552950" y="3648075"/>
                </a:lnTo>
                <a:lnTo>
                  <a:pt x="0" y="364807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44FED1-0D47-4711-F680-59863678A78B}"/>
              </a:ext>
            </a:extLst>
          </p:cNvPr>
          <p:cNvSpPr/>
          <p:nvPr/>
        </p:nvSpPr>
        <p:spPr>
          <a:xfrm>
            <a:off x="-2586344" y="780633"/>
            <a:ext cx="4114800" cy="3860800"/>
          </a:xfrm>
          <a:custGeom>
            <a:avLst/>
            <a:gdLst>
              <a:gd name="connsiteX0" fmla="*/ 0 w 2477230"/>
              <a:gd name="connsiteY0" fmla="*/ 0 h 2471978"/>
              <a:gd name="connsiteX1" fmla="*/ 2477230 w 2477230"/>
              <a:gd name="connsiteY1" fmla="*/ 0 h 2471978"/>
              <a:gd name="connsiteX2" fmla="*/ 2477230 w 2477230"/>
              <a:gd name="connsiteY2" fmla="*/ 2471978 h 2471978"/>
              <a:gd name="connsiteX3" fmla="*/ 0 w 2477230"/>
              <a:gd name="connsiteY3" fmla="*/ 2471978 h 2471978"/>
              <a:gd name="connsiteX4" fmla="*/ 0 w 2477230"/>
              <a:gd name="connsiteY4" fmla="*/ 0 h 2471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7230" h="2471978">
                <a:moveTo>
                  <a:pt x="0" y="0"/>
                </a:moveTo>
                <a:lnTo>
                  <a:pt x="2477230" y="0"/>
                </a:lnTo>
                <a:lnTo>
                  <a:pt x="2477230" y="2471978"/>
                </a:lnTo>
                <a:lnTo>
                  <a:pt x="0" y="2471978"/>
                </a:lnTo>
                <a:cubicBezTo>
                  <a:pt x="0" y="1647985"/>
                  <a:pt x="777240" y="1486933"/>
                  <a:pt x="0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85357027-28D4-9180-A5FF-F5B4AF4F39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37629" y="1705481"/>
            <a:ext cx="2479626" cy="2479626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B3D7B75-2F45-39D3-8C03-FEF82D2C92AA}"/>
              </a:ext>
            </a:extLst>
          </p:cNvPr>
          <p:cNvGrpSpPr/>
          <p:nvPr/>
        </p:nvGrpSpPr>
        <p:grpSpPr>
          <a:xfrm>
            <a:off x="2490635" y="1223745"/>
            <a:ext cx="1852612" cy="3378178"/>
            <a:chOff x="4771189" y="2074345"/>
            <a:chExt cx="1852612" cy="3378178"/>
          </a:xfrm>
        </p:grpSpPr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FF391443-B696-A661-0B40-8797AD6BC5C7}"/>
                </a:ext>
              </a:extLst>
            </p:cNvPr>
            <p:cNvSpPr/>
            <p:nvPr/>
          </p:nvSpPr>
          <p:spPr>
            <a:xfrm rot="16200000">
              <a:off x="4723562" y="3552285"/>
              <a:ext cx="1947865" cy="1852612"/>
            </a:xfrm>
            <a:prstGeom prst="arc">
              <a:avLst>
                <a:gd name="adj1" fmla="val 16200000"/>
                <a:gd name="adj2" fmla="val 5283462"/>
              </a:avLst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DDA5310-260D-075C-1924-D43265AD4ACD}"/>
                </a:ext>
              </a:extLst>
            </p:cNvPr>
            <p:cNvSpPr/>
            <p:nvPr/>
          </p:nvSpPr>
          <p:spPr>
            <a:xfrm>
              <a:off x="5080773" y="2074345"/>
              <a:ext cx="1252538" cy="1239813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2A3761A-48C8-AEA5-3F3E-F454782E55ED}"/>
                </a:ext>
              </a:extLst>
            </p:cNvPr>
            <p:cNvSpPr/>
            <p:nvPr/>
          </p:nvSpPr>
          <p:spPr>
            <a:xfrm>
              <a:off x="4774364" y="4350409"/>
              <a:ext cx="202406" cy="19920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615CD3A-E309-A10C-8BAB-A154A489764D}"/>
                </a:ext>
              </a:extLst>
            </p:cNvPr>
            <p:cNvSpPr/>
            <p:nvPr/>
          </p:nvSpPr>
          <p:spPr>
            <a:xfrm>
              <a:off x="6418220" y="4350409"/>
              <a:ext cx="202406" cy="19920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1F27956-5EBD-4396-8FAD-F8DF0EE779A7}"/>
                </a:ext>
              </a:extLst>
            </p:cNvPr>
            <p:cNvSpPr/>
            <p:nvPr/>
          </p:nvSpPr>
          <p:spPr>
            <a:xfrm>
              <a:off x="4897396" y="4404772"/>
              <a:ext cx="1625600" cy="144845"/>
            </a:xfrm>
            <a:prstGeom prst="rect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F9A92817-DF05-F8F3-6FCA-F02612556EA8}"/>
              </a:ext>
            </a:extLst>
          </p:cNvPr>
          <p:cNvSpPr/>
          <p:nvPr/>
        </p:nvSpPr>
        <p:spPr>
          <a:xfrm>
            <a:off x="9208185" y="3074740"/>
            <a:ext cx="1252538" cy="123981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085C8BF-B345-9594-8771-C188F9D3FB3F}"/>
              </a:ext>
            </a:extLst>
          </p:cNvPr>
          <p:cNvGrpSpPr/>
          <p:nvPr/>
        </p:nvGrpSpPr>
        <p:grpSpPr>
          <a:xfrm>
            <a:off x="9421712" y="4597554"/>
            <a:ext cx="1852612" cy="1947865"/>
            <a:chOff x="8481020" y="3429000"/>
            <a:chExt cx="1852612" cy="1947865"/>
          </a:xfrm>
          <a:solidFill>
            <a:srgbClr val="00B0F0"/>
          </a:solidFill>
        </p:grpSpPr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C982229D-4D1A-1F4C-8F44-70DBD9476375}"/>
                </a:ext>
              </a:extLst>
            </p:cNvPr>
            <p:cNvSpPr/>
            <p:nvPr/>
          </p:nvSpPr>
          <p:spPr>
            <a:xfrm rot="16200000">
              <a:off x="8433393" y="3476627"/>
              <a:ext cx="1947865" cy="1852612"/>
            </a:xfrm>
            <a:prstGeom prst="arc">
              <a:avLst>
                <a:gd name="adj1" fmla="val 16200000"/>
                <a:gd name="adj2" fmla="val 5283462"/>
              </a:avLst>
            </a:prstGeom>
            <a:grpFill/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BBC9A68-9B91-862C-06E0-0241B6071BB9}"/>
                </a:ext>
              </a:extLst>
            </p:cNvPr>
            <p:cNvSpPr/>
            <p:nvPr/>
          </p:nvSpPr>
          <p:spPr>
            <a:xfrm>
              <a:off x="8484195" y="4274751"/>
              <a:ext cx="202406" cy="199208"/>
            </a:xfrm>
            <a:prstGeom prst="ellips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0E2B402-4D1E-76B2-85B0-B1075670B17C}"/>
                </a:ext>
              </a:extLst>
            </p:cNvPr>
            <p:cNvSpPr/>
            <p:nvPr/>
          </p:nvSpPr>
          <p:spPr>
            <a:xfrm>
              <a:off x="10128051" y="4274751"/>
              <a:ext cx="202406" cy="199208"/>
            </a:xfrm>
            <a:prstGeom prst="ellipse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2E328D8-1522-7B16-E42B-48A9CE65E4D5}"/>
                </a:ext>
              </a:extLst>
            </p:cNvPr>
            <p:cNvSpPr/>
            <p:nvPr/>
          </p:nvSpPr>
          <p:spPr>
            <a:xfrm>
              <a:off x="8607227" y="4329114"/>
              <a:ext cx="1625600" cy="144845"/>
            </a:xfrm>
            <a:prstGeom prst="rect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75A0E44-B28C-7AF4-3EA3-A3CEFD218405}"/>
              </a:ext>
            </a:extLst>
          </p:cNvPr>
          <p:cNvGrpSpPr/>
          <p:nvPr/>
        </p:nvGrpSpPr>
        <p:grpSpPr>
          <a:xfrm>
            <a:off x="5209075" y="1223745"/>
            <a:ext cx="1852612" cy="3378178"/>
            <a:chOff x="5209075" y="1223745"/>
            <a:chExt cx="1852612" cy="3378178"/>
          </a:xfrm>
        </p:grpSpPr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71114317-3B9D-A18C-B6E2-BFE6481F4C4E}"/>
                </a:ext>
              </a:extLst>
            </p:cNvPr>
            <p:cNvSpPr/>
            <p:nvPr/>
          </p:nvSpPr>
          <p:spPr>
            <a:xfrm rot="16200000">
              <a:off x="5161448" y="2701685"/>
              <a:ext cx="1947865" cy="1852612"/>
            </a:xfrm>
            <a:prstGeom prst="arc">
              <a:avLst>
                <a:gd name="adj1" fmla="val 16200000"/>
                <a:gd name="adj2" fmla="val 5390177"/>
              </a:avLst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F266635-51F6-D61A-5533-8839407D82F3}"/>
                </a:ext>
              </a:extLst>
            </p:cNvPr>
            <p:cNvSpPr/>
            <p:nvPr/>
          </p:nvSpPr>
          <p:spPr>
            <a:xfrm>
              <a:off x="5518659" y="1223745"/>
              <a:ext cx="1252538" cy="1239813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5277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29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87D1A8-5FA2-40FC-930B-08B147F45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52" y="0"/>
            <a:ext cx="418478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B8F31-EEDD-439D-9A8E-F3EC37F010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30600"/>
            <a:ext cx="7029450" cy="34575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011357-5AC3-43DF-A31A-4533EFA48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3950" y="3918702"/>
            <a:ext cx="6115550" cy="353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69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B2B459-64A6-4D1D-B698-857A7E6A138B}"/>
              </a:ext>
            </a:extLst>
          </p:cNvPr>
          <p:cNvSpPr txBox="1"/>
          <p:nvPr/>
        </p:nvSpPr>
        <p:spPr>
          <a:xfrm>
            <a:off x="4158481" y="324433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讓我們來談談我們本次專案的</a:t>
            </a:r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7069616" y="2779514"/>
            <a:ext cx="1935048" cy="92964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動機</a:t>
            </a:r>
            <a:endParaRPr lang="zh-TW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ADD1DCA-6509-4D43-80D6-711423D0693D}"/>
              </a:ext>
            </a:extLst>
          </p:cNvPr>
          <p:cNvGrpSpPr/>
          <p:nvPr/>
        </p:nvGrpSpPr>
        <p:grpSpPr>
          <a:xfrm>
            <a:off x="6471844" y="3709154"/>
            <a:ext cx="2290168" cy="226847"/>
            <a:chOff x="862608" y="680150"/>
            <a:chExt cx="2290168" cy="22684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EF66975-654D-4891-BCE1-71B3D1E561AA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18F1DCF-B203-4302-A1BE-A61D622BE025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3996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F2CAFA-DE90-4D9B-91F1-3B78DD67F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377" y="0"/>
            <a:ext cx="4275355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907DE97-D72C-4BAA-BA81-C4A3070C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0"/>
            <a:ext cx="54626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7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34A0DF-1D4E-4AD4-9D01-5D01834EF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85" y="0"/>
            <a:ext cx="10229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47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6AFA09-BA9A-493C-AD4F-FA5B67615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13" y="0"/>
            <a:ext cx="10975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113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C0CDAB-C569-493E-BC75-358CF0BED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13" y="0"/>
            <a:ext cx="10975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03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CFFFB2-871A-4E14-86D1-77103B52DEC2}"/>
              </a:ext>
            </a:extLst>
          </p:cNvPr>
          <p:cNvSpPr txBox="1"/>
          <p:nvPr/>
        </p:nvSpPr>
        <p:spPr>
          <a:xfrm>
            <a:off x="1526638" y="204728"/>
            <a:ext cx="422743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使用工具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(●’◡’●)</a:t>
            </a:r>
          </a:p>
          <a:p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MIRO 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（线上互动板）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Visual Studio Code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（寫一大段代碼用）</a:t>
            </a:r>
            <a:b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Google Collab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（寫一小段代碼用）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GitHUB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（同步代碼用）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ChatGPT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（喊救命用）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Copilot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（同上）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2B303B-BCCA-4F3A-A9F1-8EC884FF60AF}"/>
              </a:ext>
            </a:extLst>
          </p:cNvPr>
          <p:cNvSpPr txBox="1"/>
          <p:nvPr/>
        </p:nvSpPr>
        <p:spPr>
          <a:xfrm>
            <a:off x="1467376" y="2779369"/>
            <a:ext cx="311655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參考網站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(●’◡’●)</a:t>
            </a:r>
          </a:p>
          <a:p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CSDN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（雖然但是，有用！）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StackOverflow</a:t>
            </a: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菜鳥教程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W3 schools</a:t>
            </a:r>
          </a:p>
          <a:p>
            <a:r>
              <a:rPr lang="en-US" altLang="zh-CN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Flaticon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（做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用）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b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20E55-0BAC-4E98-9865-533015BA4E12}"/>
              </a:ext>
            </a:extLst>
          </p:cNvPr>
          <p:cNvSpPr txBox="1"/>
          <p:nvPr/>
        </p:nvSpPr>
        <p:spPr>
          <a:xfrm>
            <a:off x="1467375" y="4875087"/>
            <a:ext cx="174919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參考音樂</a:t>
            </a:r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(●’◡’●)</a:t>
            </a:r>
          </a:p>
          <a:p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TW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Youtube</a:t>
            </a:r>
            <a: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Music</a:t>
            </a:r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br>
              <a:rPr lang="en-US" altLang="zh-TW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endParaRPr lang="en-US" altLang="zh-TW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zh-TW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74026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ACB083-B790-4FFD-9609-353E621F96F0}"/>
              </a:ext>
            </a:extLst>
          </p:cNvPr>
          <p:cNvSpPr txBox="1"/>
          <p:nvPr/>
        </p:nvSpPr>
        <p:spPr>
          <a:xfrm>
            <a:off x="2420911" y="5443104"/>
            <a:ext cx="645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GitHub</a:t>
            </a:r>
            <a:r>
              <a:rPr lang="zh-CN" altLang="en-US" dirty="0"/>
              <a:t>庫的網址：</a:t>
            </a:r>
            <a:r>
              <a:rPr lang="en-US" altLang="zh-TW" dirty="0" err="1">
                <a:hlinkClick r:id="rId4"/>
              </a:rPr>
              <a:t>weisiangXD</a:t>
            </a:r>
            <a:r>
              <a:rPr lang="en-US" altLang="zh-TW" dirty="0">
                <a:hlinkClick r:id="rId4"/>
              </a:rPr>
              <a:t>/PythonFinalProject2024: </a:t>
            </a:r>
            <a:r>
              <a:rPr lang="zh-TW" altLang="en-US" dirty="0">
                <a:hlinkClick r:id="rId4"/>
              </a:rPr>
              <a:t>分享空间</a:t>
            </a:r>
            <a:endParaRPr lang="zh-TW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514142-752D-4FB7-988D-5844BA082D22}"/>
              </a:ext>
            </a:extLst>
          </p:cNvPr>
          <p:cNvSpPr txBox="1"/>
          <p:nvPr/>
        </p:nvSpPr>
        <p:spPr>
          <a:xfrm>
            <a:off x="3672590" y="5812436"/>
            <a:ext cx="359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Miro</a:t>
            </a:r>
            <a:r>
              <a:rPr lang="zh-CN" altLang="en-US" dirty="0"/>
              <a:t>：</a:t>
            </a:r>
            <a:r>
              <a:rPr lang="en-US" altLang="zh-TW" dirty="0">
                <a:hlinkClick r:id="rId5"/>
              </a:rPr>
              <a:t>Python </a:t>
            </a:r>
            <a:r>
              <a:rPr lang="zh-TW" altLang="en-US" dirty="0">
                <a:hlinkClick r:id="rId5"/>
              </a:rPr>
              <a:t>的</a:t>
            </a:r>
            <a:r>
              <a:rPr lang="en-US" altLang="zh-TW" dirty="0">
                <a:hlinkClick r:id="rId5"/>
              </a:rPr>
              <a:t>Final Project - Miro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7566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5D0866-60CC-42D6-8BFD-B669C3100D04}"/>
              </a:ext>
            </a:extLst>
          </p:cNvPr>
          <p:cNvSpPr txBox="1"/>
          <p:nvPr/>
        </p:nvSpPr>
        <p:spPr>
          <a:xfrm>
            <a:off x="3164043" y="2813447"/>
            <a:ext cx="58639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蘋果隊（第十九組）</a:t>
            </a:r>
            <a:endParaRPr lang="en-US" altLang="zh-CN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TW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2024 Python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專案簡報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</a:t>
            </a:r>
            <a:endParaRPr lang="zh-TW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48902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5D0866-60CC-42D6-8BFD-B669C3100D04}"/>
              </a:ext>
            </a:extLst>
          </p:cNvPr>
          <p:cNvSpPr txBox="1"/>
          <p:nvPr/>
        </p:nvSpPr>
        <p:spPr>
          <a:xfrm>
            <a:off x="3164043" y="2813447"/>
            <a:ext cx="586391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介绍完毕</a:t>
            </a:r>
            <a:endParaRPr lang="en-US" altLang="zh-CN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感谢你各位的时间！</a:t>
            </a:r>
            <a:endParaRPr lang="zh-TW" altLang="en-US" sz="1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981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CD52252-A3AE-41F7-A7F9-24D5768433BA}"/>
              </a:ext>
            </a:extLst>
          </p:cNvPr>
          <p:cNvSpPr/>
          <p:nvPr/>
        </p:nvSpPr>
        <p:spPr>
          <a:xfrm>
            <a:off x="-54444" y="5245642"/>
            <a:ext cx="3418151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69C3F2-69DD-46E3-BC03-979A9C07A0EF}"/>
              </a:ext>
            </a:extLst>
          </p:cNvPr>
          <p:cNvSpPr/>
          <p:nvPr/>
        </p:nvSpPr>
        <p:spPr>
          <a:xfrm>
            <a:off x="-54444" y="3476511"/>
            <a:ext cx="3433021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CD2350-BBD9-49F4-8FD6-4C3B02CA1425}"/>
              </a:ext>
            </a:extLst>
          </p:cNvPr>
          <p:cNvSpPr/>
          <p:nvPr/>
        </p:nvSpPr>
        <p:spPr>
          <a:xfrm>
            <a:off x="-54444" y="1605415"/>
            <a:ext cx="3403283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-460058" y="-969192"/>
            <a:ext cx="3403283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動機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725D8D-F4E2-4B83-BB29-1BA66DDC7FF9}"/>
              </a:ext>
            </a:extLst>
          </p:cNvPr>
          <p:cNvSpPr txBox="1"/>
          <p:nvPr/>
        </p:nvSpPr>
        <p:spPr>
          <a:xfrm>
            <a:off x="31908" y="7062315"/>
            <a:ext cx="109823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Our motivation for creating these minigames is for the benefit of keeping the brain active. Even though it's just a few simple challenges, it's more for getting you to think and respond quickly. We added a leaderboard system to get players to be more competitive with others. Our program consists of simple math, pattern recognition, reaction time, memory, and English typing training.</a:t>
            </a:r>
          </a:p>
          <a:p>
            <a:endParaRPr lang="en-US" sz="1400" dirty="0">
              <a:solidFill>
                <a:schemeClr val="accent1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r>
              <a:rPr lang="zh-TW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我們創建這些</a:t>
            </a:r>
            <a:r>
              <a:rPr lang="zh-CN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小</a:t>
            </a:r>
            <a:r>
              <a:rPr lang="zh-TW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遊戲的動機是為了保持大腦活躍。儘管這些挑戰很簡單，但主要是讓你快速思考和反應。我們增加了排行榜系統，讓玩家與其他人更具競爭性。我們的程序包括簡單的數學、模式識別、反應時間、記憶力和英語訓練。</a:t>
            </a:r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9ADC20-4661-4021-A451-96FFA6624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BE5B9DF-285F-490D-AE42-69DC0C1C1DC0}"/>
              </a:ext>
            </a:extLst>
          </p:cNvPr>
          <p:cNvGrpSpPr/>
          <p:nvPr/>
        </p:nvGrpSpPr>
        <p:grpSpPr>
          <a:xfrm>
            <a:off x="31908" y="675973"/>
            <a:ext cx="2290168" cy="226847"/>
            <a:chOff x="862608" y="680150"/>
            <a:chExt cx="2290168" cy="226847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ABA324E-893B-4711-8592-25774A648C7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6329002-7D27-4C15-9D23-1FA5C56EA345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806E4E-DC7E-4A0D-B491-182F62895E5F}"/>
              </a:ext>
            </a:extLst>
          </p:cNvPr>
          <p:cNvSpPr txBox="1"/>
          <p:nvPr/>
        </p:nvSpPr>
        <p:spPr>
          <a:xfrm>
            <a:off x="12192000" y="0"/>
            <a:ext cx="2839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保持大腦活躍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快速思考和反應速度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排行榜系統增加趣味性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遊戲簡單。</a:t>
            </a:r>
            <a:endParaRPr lang="en-US" altLang="zh-CN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0F6FDD-4AFB-4F10-8525-B80853CEA414}"/>
              </a:ext>
            </a:extLst>
          </p:cNvPr>
          <p:cNvSpPr/>
          <p:nvPr/>
        </p:nvSpPr>
        <p:spPr>
          <a:xfrm>
            <a:off x="4733308" y="2996684"/>
            <a:ext cx="908463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593CA46-7A1B-4455-A422-58A3B2FF7852}"/>
              </a:ext>
            </a:extLst>
          </p:cNvPr>
          <p:cNvSpPr/>
          <p:nvPr/>
        </p:nvSpPr>
        <p:spPr>
          <a:xfrm>
            <a:off x="5641768" y="2975892"/>
            <a:ext cx="908463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54EB0A8-7BB2-405C-9F8F-49CCD574DFA8}"/>
              </a:ext>
            </a:extLst>
          </p:cNvPr>
          <p:cNvSpPr/>
          <p:nvPr/>
        </p:nvSpPr>
        <p:spPr>
          <a:xfrm>
            <a:off x="6542270" y="2996684"/>
            <a:ext cx="1050908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516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8DF24981-3EDE-41DC-AE61-992334DD90ED}"/>
              </a:ext>
            </a:extLst>
          </p:cNvPr>
          <p:cNvSpPr txBox="1"/>
          <p:nvPr/>
        </p:nvSpPr>
        <p:spPr>
          <a:xfrm>
            <a:off x="-8309111" y="1893501"/>
            <a:ext cx="8597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隨機事件無時無刻都在發生，沒有人能確認下一秒或明天是否有人會在珠穆朗瑪峰上煎雞蛋。</a:t>
            </a:r>
            <a:endParaRPr lang="zh-TW" altLang="en-US" sz="16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25FFEA-EF17-42A2-8C4B-CEEF0471063D}"/>
              </a:ext>
            </a:extLst>
          </p:cNvPr>
          <p:cNvSpPr txBox="1"/>
          <p:nvPr/>
        </p:nvSpPr>
        <p:spPr>
          <a:xfrm>
            <a:off x="-1999417" y="553641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trike="sngStrike" dirty="0">
                <a:solidFill>
                  <a:schemeClr val="tx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當然還有因為</a:t>
            </a:r>
            <a:r>
              <a:rPr lang="zh-CN" altLang="en-US" sz="2000" strike="sngStrike" dirty="0">
                <a:solidFill>
                  <a:srgbClr val="3978B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2000" strike="sngStrike" dirty="0">
                <a:solidFill>
                  <a:srgbClr val="FFC61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數</a:t>
            </a:r>
            <a:r>
              <a:rPr lang="zh-CN" altLang="en-US" sz="2000" strike="sngStrike" dirty="0">
                <a:solidFill>
                  <a:schemeClr val="tx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嘛</a:t>
            </a:r>
            <a:endParaRPr lang="zh-TW" altLang="en-US" sz="2000" strike="sngStrike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01707A-6C64-4BEA-90CE-00624F47FC49}"/>
              </a:ext>
            </a:extLst>
          </p:cNvPr>
          <p:cNvSpPr txBox="1"/>
          <p:nvPr/>
        </p:nvSpPr>
        <p:spPr>
          <a:xfrm>
            <a:off x="-6226903" y="3726686"/>
            <a:ext cx="7818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所以我們選擇了使用</a:t>
            </a:r>
            <a:r>
              <a:rPr lang="en-US" altLang="zh-CN" sz="2000" dirty="0">
                <a:solidFill>
                  <a:srgbClr val="FF9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</a:t>
            </a:r>
            <a:r>
              <a:rPr lang="zh-CN" alt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這個模塊來作為我們專案設計的主軸。</a:t>
            </a:r>
            <a:endParaRPr lang="zh-TW" altLang="en-US" sz="20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CD52252-A3AE-41F7-A7F9-24D5768433BA}"/>
              </a:ext>
            </a:extLst>
          </p:cNvPr>
          <p:cNvSpPr/>
          <p:nvPr/>
        </p:nvSpPr>
        <p:spPr>
          <a:xfrm>
            <a:off x="-54444" y="5245642"/>
            <a:ext cx="3418151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69C3F2-69DD-46E3-BC03-979A9C07A0EF}"/>
              </a:ext>
            </a:extLst>
          </p:cNvPr>
          <p:cNvSpPr/>
          <p:nvPr/>
        </p:nvSpPr>
        <p:spPr>
          <a:xfrm>
            <a:off x="-54444" y="3476511"/>
            <a:ext cx="3433021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CD2350-BBD9-49F4-8FD6-4C3B02CA1425}"/>
              </a:ext>
            </a:extLst>
          </p:cNvPr>
          <p:cNvSpPr/>
          <p:nvPr/>
        </p:nvSpPr>
        <p:spPr>
          <a:xfrm>
            <a:off x="-54444" y="1605415"/>
            <a:ext cx="3403283" cy="903514"/>
          </a:xfrm>
          <a:prstGeom prst="rect">
            <a:avLst/>
          </a:prstGeom>
          <a:solidFill>
            <a:srgbClr val="3D4A55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18404A-881A-4BE3-B2D0-B65785486226}"/>
              </a:ext>
            </a:extLst>
          </p:cNvPr>
          <p:cNvSpPr/>
          <p:nvPr/>
        </p:nvSpPr>
        <p:spPr>
          <a:xfrm>
            <a:off x="-460058" y="-969192"/>
            <a:ext cx="3403283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動機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725D8D-F4E2-4B83-BB29-1BA66DDC7FF9}"/>
              </a:ext>
            </a:extLst>
          </p:cNvPr>
          <p:cNvSpPr txBox="1"/>
          <p:nvPr/>
        </p:nvSpPr>
        <p:spPr>
          <a:xfrm>
            <a:off x="31908" y="7062315"/>
            <a:ext cx="109823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Our motivation for creating these minigames is for the benefit of keeping the brain active. Even though it's just a few simple challenges, it's more for getting you to think and respond quickly. We added a leaderboard system to get players to be more competitive with others. Our program consists of simple math, pattern recognition, reaction time, memory, and English typing training.</a:t>
            </a:r>
          </a:p>
          <a:p>
            <a:endParaRPr lang="en-US" sz="1400" dirty="0">
              <a:solidFill>
                <a:schemeClr val="accent1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r>
              <a:rPr lang="zh-TW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我們創建這些</a:t>
            </a:r>
            <a:r>
              <a:rPr lang="zh-CN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小</a:t>
            </a:r>
            <a:r>
              <a:rPr lang="zh-TW" alt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遊戲的動機是為了保持大腦活躍。儘管這些挑戰很簡單，但主要是讓你快速思考和反應。我們增加了排行榜系統，讓玩家與其他人更具競爭性。我們的程序包括簡單的數學、模式識別、反應時間、記憶力和英語訓練。</a:t>
            </a:r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9ADC20-4661-4021-A451-96FFA6624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BE5B9DF-285F-490D-AE42-69DC0C1C1DC0}"/>
              </a:ext>
            </a:extLst>
          </p:cNvPr>
          <p:cNvGrpSpPr/>
          <p:nvPr/>
        </p:nvGrpSpPr>
        <p:grpSpPr>
          <a:xfrm>
            <a:off x="31908" y="675973"/>
            <a:ext cx="2290168" cy="226847"/>
            <a:chOff x="862608" y="680150"/>
            <a:chExt cx="2290168" cy="226847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ABA324E-893B-4711-8592-25774A648C74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6329002-7D27-4C15-9D23-1FA5C56EA345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806E4E-DC7E-4A0D-B491-182F62895E5F}"/>
              </a:ext>
            </a:extLst>
          </p:cNvPr>
          <p:cNvSpPr txBox="1"/>
          <p:nvPr/>
        </p:nvSpPr>
        <p:spPr>
          <a:xfrm>
            <a:off x="12192000" y="0"/>
            <a:ext cx="2839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保持大腦活躍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快速思考和反應速度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排行榜系統增加趣味性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遊戲簡單。</a:t>
            </a:r>
            <a:endParaRPr lang="en-US" altLang="zh-CN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0F6FDD-4AFB-4F10-8525-B80853CEA414}"/>
              </a:ext>
            </a:extLst>
          </p:cNvPr>
          <p:cNvSpPr/>
          <p:nvPr/>
        </p:nvSpPr>
        <p:spPr>
          <a:xfrm>
            <a:off x="2440379" y="1605415"/>
            <a:ext cx="908463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593CA46-7A1B-4455-A422-58A3B2FF7852}"/>
              </a:ext>
            </a:extLst>
          </p:cNvPr>
          <p:cNvSpPr/>
          <p:nvPr/>
        </p:nvSpPr>
        <p:spPr>
          <a:xfrm>
            <a:off x="2440378" y="3442855"/>
            <a:ext cx="908463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54EB0A8-7BB2-405C-9F8F-49CCD574DFA8}"/>
              </a:ext>
            </a:extLst>
          </p:cNvPr>
          <p:cNvSpPr/>
          <p:nvPr/>
        </p:nvSpPr>
        <p:spPr>
          <a:xfrm>
            <a:off x="2440377" y="5252585"/>
            <a:ext cx="908463" cy="90621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0065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0.95704 -4.44444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8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L 0.78567 4.81481E-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2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07407E-6 L 0.43763 -4.07407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427407-BA50-444E-897C-F8664524F83E}"/>
              </a:ext>
            </a:extLst>
          </p:cNvPr>
          <p:cNvSpPr txBox="1"/>
          <p:nvPr/>
        </p:nvSpPr>
        <p:spPr>
          <a:xfrm>
            <a:off x="5215031" y="738978"/>
            <a:ext cx="23024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動機</a:t>
            </a:r>
            <a:endParaRPr lang="zh-TW" altLang="en-US" sz="48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79A8BD-6BC3-4CA2-B3FA-3611DF798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077" y="646285"/>
            <a:ext cx="1122907" cy="11229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EF699A-FF27-4593-AF24-B546ECA13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672" y="2483063"/>
            <a:ext cx="1085850" cy="10858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CCA5AA-F9D8-4ADB-83CB-B22D47C49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077" y="5952736"/>
            <a:ext cx="1122907" cy="11229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D69F0C-080F-4E30-9AAD-43088D3CC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078" y="1600525"/>
            <a:ext cx="1122907" cy="11229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DE1755F-CAA6-44C1-94BF-FC98BC1E923A}"/>
              </a:ext>
            </a:extLst>
          </p:cNvPr>
          <p:cNvSpPr txBox="1"/>
          <p:nvPr/>
        </p:nvSpPr>
        <p:spPr>
          <a:xfrm>
            <a:off x="5215031" y="1653842"/>
            <a:ext cx="30896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專案介紹</a:t>
            </a:r>
            <a:endParaRPr lang="zh-TW" altLang="en-US" sz="44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74EA31-E91C-4FB3-9C3C-AB9728873EE6}"/>
              </a:ext>
            </a:extLst>
          </p:cNvPr>
          <p:cNvSpPr txBox="1"/>
          <p:nvPr/>
        </p:nvSpPr>
        <p:spPr>
          <a:xfrm>
            <a:off x="6982184" y="2516640"/>
            <a:ext cx="30896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⛏我們到底在幹嘛？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247ABD2-8AEA-4310-86B7-1F6048599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573" y="3201616"/>
            <a:ext cx="1085850" cy="108585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E9DBC7F-6C23-43EF-A9A5-968A023682A1}"/>
              </a:ext>
            </a:extLst>
          </p:cNvPr>
          <p:cNvSpPr txBox="1"/>
          <p:nvPr/>
        </p:nvSpPr>
        <p:spPr>
          <a:xfrm>
            <a:off x="6982184" y="2957884"/>
            <a:ext cx="30896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⛏專案介紹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60E43D-AD8A-488E-AD1D-FFB737216F1D}"/>
              </a:ext>
            </a:extLst>
          </p:cNvPr>
          <p:cNvSpPr txBox="1"/>
          <p:nvPr/>
        </p:nvSpPr>
        <p:spPr>
          <a:xfrm>
            <a:off x="6982184" y="3434938"/>
            <a:ext cx="30896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⛏小遊戲介紹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3EC47D-9F17-4925-9446-F1F25E5E3CB3}"/>
              </a:ext>
            </a:extLst>
          </p:cNvPr>
          <p:cNvSpPr txBox="1"/>
          <p:nvPr/>
        </p:nvSpPr>
        <p:spPr>
          <a:xfrm>
            <a:off x="6982184" y="3876182"/>
            <a:ext cx="30896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⛏試玩截圖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15A72B3-6B3E-4B6B-B375-A480412DE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418" y="4287466"/>
            <a:ext cx="1122907" cy="112290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54D077B-02D0-443F-ADDE-D7E0F49F54C5}"/>
              </a:ext>
            </a:extLst>
          </p:cNvPr>
          <p:cNvSpPr txBox="1"/>
          <p:nvPr/>
        </p:nvSpPr>
        <p:spPr>
          <a:xfrm>
            <a:off x="5215031" y="4363538"/>
            <a:ext cx="57848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如何分工？</a:t>
            </a:r>
            <a:endParaRPr lang="zh-TW" altLang="en-US" sz="48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742BE41-86D3-463C-9C4D-19027C71C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573" y="5249578"/>
            <a:ext cx="1085850" cy="10858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E43CF47-45EA-4929-B560-33A814EB8B92}"/>
              </a:ext>
            </a:extLst>
          </p:cNvPr>
          <p:cNvSpPr txBox="1"/>
          <p:nvPr/>
        </p:nvSpPr>
        <p:spPr>
          <a:xfrm>
            <a:off x="6982183" y="5252890"/>
            <a:ext cx="32840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⛏前期、中期、後期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0049FB-8903-4D0B-8BF8-6CFFF064E2A9}"/>
              </a:ext>
            </a:extLst>
          </p:cNvPr>
          <p:cNvSpPr txBox="1"/>
          <p:nvPr/>
        </p:nvSpPr>
        <p:spPr>
          <a:xfrm>
            <a:off x="6982182" y="5690189"/>
            <a:ext cx="30896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⛏貢獻度</a:t>
            </a:r>
            <a:endParaRPr lang="zh-TW" altLang="en-US" sz="25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4CF2EF-405F-43F2-BE0F-AF0E27472A7A}"/>
              </a:ext>
            </a:extLst>
          </p:cNvPr>
          <p:cNvSpPr txBox="1"/>
          <p:nvPr/>
        </p:nvSpPr>
        <p:spPr>
          <a:xfrm>
            <a:off x="5209819" y="6138579"/>
            <a:ext cx="57848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材料們</a:t>
            </a:r>
            <a:endParaRPr lang="zh-TW" altLang="en-US" sz="4800" dirty="0">
              <a:solidFill>
                <a:schemeClr val="bg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26901C0-F2BA-46AF-B770-CC0EBB92C0A7}"/>
              </a:ext>
            </a:extLst>
          </p:cNvPr>
          <p:cNvGrpSpPr/>
          <p:nvPr/>
        </p:nvGrpSpPr>
        <p:grpSpPr>
          <a:xfrm>
            <a:off x="31908" y="675973"/>
            <a:ext cx="2290168" cy="226847"/>
            <a:chOff x="862608" y="680150"/>
            <a:chExt cx="2290168" cy="226847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104640C8-BD3E-46B1-9B33-BBE0ADB86FD7}"/>
                </a:ext>
              </a:extLst>
            </p:cNvPr>
            <p:cNvSpPr/>
            <p:nvPr/>
          </p:nvSpPr>
          <p:spPr>
            <a:xfrm flipV="1">
              <a:off x="862608" y="680150"/>
              <a:ext cx="2290168" cy="45720"/>
            </a:xfrm>
            <a:prstGeom prst="roundRect">
              <a:avLst/>
            </a:prstGeom>
            <a:solidFill>
              <a:srgbClr val="387BB2"/>
            </a:solidFill>
            <a:ln>
              <a:solidFill>
                <a:srgbClr val="3A7B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D627A88B-73A8-4D40-80F7-DCD2DEF99619}"/>
                </a:ext>
              </a:extLst>
            </p:cNvPr>
            <p:cNvSpPr/>
            <p:nvPr/>
          </p:nvSpPr>
          <p:spPr>
            <a:xfrm flipV="1">
              <a:off x="1745482" y="861277"/>
              <a:ext cx="1332376" cy="45720"/>
            </a:xfrm>
            <a:prstGeom prst="roundRect">
              <a:avLst/>
            </a:prstGeom>
            <a:solidFill>
              <a:srgbClr val="FFC81D"/>
            </a:solidFill>
            <a:ln>
              <a:solidFill>
                <a:srgbClr val="FFC91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8B87A25-882C-417E-843A-0E1090068524}"/>
              </a:ext>
            </a:extLst>
          </p:cNvPr>
          <p:cNvSpPr/>
          <p:nvPr/>
        </p:nvSpPr>
        <p:spPr>
          <a:xfrm>
            <a:off x="-460058" y="-969192"/>
            <a:ext cx="3403283" cy="25746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目錄</a:t>
            </a:r>
            <a:endParaRPr lang="zh-TW" altLang="en-US" sz="35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4306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21" grpId="0"/>
      <p:bldP spid="22" grpId="0"/>
      <p:bldP spid="23" grpId="0"/>
      <p:bldP spid="25" grpId="0"/>
      <p:bldP spid="28" grpId="0"/>
      <p:bldP spid="29" grpId="0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058" y="-243341"/>
            <a:ext cx="1496345" cy="112290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B5C729-C0B8-4206-9F9A-B801F7FCE63A}"/>
              </a:ext>
            </a:extLst>
          </p:cNvPr>
          <p:cNvSpPr/>
          <p:nvPr/>
        </p:nvSpPr>
        <p:spPr>
          <a:xfrm>
            <a:off x="-390389" y="479962"/>
            <a:ext cx="8785452" cy="4370712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447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9C909D-ABE3-465D-8925-157212325D64}"/>
              </a:ext>
            </a:extLst>
          </p:cNvPr>
          <p:cNvSpPr/>
          <p:nvPr/>
        </p:nvSpPr>
        <p:spPr>
          <a:xfrm>
            <a:off x="-820378" y="575755"/>
            <a:ext cx="10059718" cy="5462649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7727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A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04CD2-8F3E-4464-B8C9-801792802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6639" y="0"/>
            <a:ext cx="9138721" cy="6858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69A2A2A-E184-4640-A620-09F35BD76C8C}"/>
              </a:ext>
            </a:extLst>
          </p:cNvPr>
          <p:cNvGrpSpPr/>
          <p:nvPr/>
        </p:nvGrpSpPr>
        <p:grpSpPr>
          <a:xfrm>
            <a:off x="-1180974" y="-767933"/>
            <a:ext cx="10847034" cy="6928257"/>
            <a:chOff x="-1180974" y="-767933"/>
            <a:chExt cx="10847034" cy="692825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5DB24C-5420-4C85-AAB7-F54D49EF2DB3}"/>
                </a:ext>
              </a:extLst>
            </p:cNvPr>
            <p:cNvSpPr/>
            <p:nvPr/>
          </p:nvSpPr>
          <p:spPr>
            <a:xfrm>
              <a:off x="-1180974" y="-767933"/>
              <a:ext cx="10059718" cy="5462649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reflection blurRad="6350" stA="50000" endA="300" endPos="90000" dir="5400000" sy="-100000" algn="bl" rotWithShape="0"/>
            </a:effectLst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971DAA-655D-4F8D-B08B-8953D4EF6937}"/>
                </a:ext>
              </a:extLst>
            </p:cNvPr>
            <p:cNvSpPr/>
            <p:nvPr/>
          </p:nvSpPr>
          <p:spPr>
            <a:xfrm>
              <a:off x="-787316" y="15697"/>
              <a:ext cx="10059718" cy="5462649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reflection blurRad="6350" stA="50000" endA="300" endPos="90000" dir="5400000" sy="-100000" algn="bl" rotWithShape="0"/>
            </a:effectLst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7E43EB5-5994-45AC-879E-7194D387CEAA}"/>
                </a:ext>
              </a:extLst>
            </p:cNvPr>
            <p:cNvSpPr/>
            <p:nvPr/>
          </p:nvSpPr>
          <p:spPr>
            <a:xfrm>
              <a:off x="-393658" y="697675"/>
              <a:ext cx="10059718" cy="5462649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reflection blurRad="6350" stA="50000" endA="300" endPos="90000" dir="5400000" sy="-100000" algn="bl" rotWithShape="0"/>
            </a:effectLst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389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1001</Words>
  <Application>Microsoft Office PowerPoint</Application>
  <PresentationFormat>宽屏</PresentationFormat>
  <Paragraphs>121</Paragraphs>
  <Slides>37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4" baseType="lpstr">
      <vt:lpstr>Arial Unicode MS</vt:lpstr>
      <vt:lpstr>微软雅黑</vt:lpstr>
      <vt:lpstr>微软雅黑 Light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Lim Kelvin</dc:creator>
  <cp:lastModifiedBy>keyitan1101@gmail.com</cp:lastModifiedBy>
  <cp:revision>53</cp:revision>
  <dcterms:created xsi:type="dcterms:W3CDTF">2024-12-20T09:43:29Z</dcterms:created>
  <dcterms:modified xsi:type="dcterms:W3CDTF">2024-12-21T20:17:30Z</dcterms:modified>
</cp:coreProperties>
</file>

<file path=docProps/thumbnail.jpeg>
</file>